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
  </p:notesMasterIdLst>
  <p:sldIdLst>
    <p:sldId id="256" r:id="rId2"/>
  </p:sldIdLst>
  <p:sldSz cx="30243463" cy="42773600"/>
  <p:notesSz cx="6858000" cy="9144000"/>
  <p:defaultTextStyle>
    <a:defPPr>
      <a:defRPr lang="fr-FR"/>
    </a:defPPr>
    <a:lvl1pPr marL="0" algn="l" defTabSz="3086100" rtl="0" eaLnBrk="1" latinLnBrk="0" hangingPunct="1">
      <a:defRPr sz="6100" kern="1200">
        <a:solidFill>
          <a:schemeClr val="tx1"/>
        </a:solidFill>
        <a:latin typeface="+mn-lt"/>
        <a:ea typeface="+mn-ea"/>
        <a:cs typeface="+mn-cs"/>
      </a:defRPr>
    </a:lvl1pPr>
    <a:lvl2pPr marL="1543050" algn="l" defTabSz="3086100" rtl="0" eaLnBrk="1" latinLnBrk="0" hangingPunct="1">
      <a:defRPr sz="6100" kern="1200">
        <a:solidFill>
          <a:schemeClr val="tx1"/>
        </a:solidFill>
        <a:latin typeface="+mn-lt"/>
        <a:ea typeface="+mn-ea"/>
        <a:cs typeface="+mn-cs"/>
      </a:defRPr>
    </a:lvl2pPr>
    <a:lvl3pPr marL="3086100" algn="l" defTabSz="3086100" rtl="0" eaLnBrk="1" latinLnBrk="0" hangingPunct="1">
      <a:defRPr sz="6100" kern="1200">
        <a:solidFill>
          <a:schemeClr val="tx1"/>
        </a:solidFill>
        <a:latin typeface="+mn-lt"/>
        <a:ea typeface="+mn-ea"/>
        <a:cs typeface="+mn-cs"/>
      </a:defRPr>
    </a:lvl3pPr>
    <a:lvl4pPr marL="4629150" algn="l" defTabSz="3086100" rtl="0" eaLnBrk="1" latinLnBrk="0" hangingPunct="1">
      <a:defRPr sz="6100" kern="1200">
        <a:solidFill>
          <a:schemeClr val="tx1"/>
        </a:solidFill>
        <a:latin typeface="+mn-lt"/>
        <a:ea typeface="+mn-ea"/>
        <a:cs typeface="+mn-cs"/>
      </a:defRPr>
    </a:lvl4pPr>
    <a:lvl5pPr marL="6172200" algn="l" defTabSz="3086100" rtl="0" eaLnBrk="1" latinLnBrk="0" hangingPunct="1">
      <a:defRPr sz="6100" kern="1200">
        <a:solidFill>
          <a:schemeClr val="tx1"/>
        </a:solidFill>
        <a:latin typeface="+mn-lt"/>
        <a:ea typeface="+mn-ea"/>
        <a:cs typeface="+mn-cs"/>
      </a:defRPr>
    </a:lvl5pPr>
    <a:lvl6pPr marL="7715250" algn="l" defTabSz="3086100" rtl="0" eaLnBrk="1" latinLnBrk="0" hangingPunct="1">
      <a:defRPr sz="6100" kern="1200">
        <a:solidFill>
          <a:schemeClr val="tx1"/>
        </a:solidFill>
        <a:latin typeface="+mn-lt"/>
        <a:ea typeface="+mn-ea"/>
        <a:cs typeface="+mn-cs"/>
      </a:defRPr>
    </a:lvl6pPr>
    <a:lvl7pPr marL="9258300" algn="l" defTabSz="3086100" rtl="0" eaLnBrk="1" latinLnBrk="0" hangingPunct="1">
      <a:defRPr sz="6100" kern="1200">
        <a:solidFill>
          <a:schemeClr val="tx1"/>
        </a:solidFill>
        <a:latin typeface="+mn-lt"/>
        <a:ea typeface="+mn-ea"/>
        <a:cs typeface="+mn-cs"/>
      </a:defRPr>
    </a:lvl7pPr>
    <a:lvl8pPr marL="10801350" algn="l" defTabSz="3086100" rtl="0" eaLnBrk="1" latinLnBrk="0" hangingPunct="1">
      <a:defRPr sz="6100" kern="1200">
        <a:solidFill>
          <a:schemeClr val="tx1"/>
        </a:solidFill>
        <a:latin typeface="+mn-lt"/>
        <a:ea typeface="+mn-ea"/>
        <a:cs typeface="+mn-cs"/>
      </a:defRPr>
    </a:lvl8pPr>
    <a:lvl9pPr marL="12344400" algn="l" defTabSz="3086100" rtl="0" eaLnBrk="1" latinLnBrk="0" hangingPunct="1">
      <a:defRPr sz="6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89427" autoAdjust="0"/>
  </p:normalViewPr>
  <p:slideViewPr>
    <p:cSldViewPr>
      <p:cViewPr>
        <p:scale>
          <a:sx n="10" d="100"/>
          <a:sy n="10" d="100"/>
        </p:scale>
        <p:origin x="-2322" y="-6"/>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iagrams/_rels/data1.xml.rels><?xml version="1.0" encoding="UTF-8" standalone="yes"?>
<Relationships xmlns="http://schemas.openxmlformats.org/package/2006/relationships"><Relationship Id="rId1" Type="http://schemas.openxmlformats.org/officeDocument/2006/relationships/image" Target="../media/image3.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31.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D2131B-5F56-42C8-AD1C-E76BE307A357}" type="doc">
      <dgm:prSet loTypeId="urn:microsoft.com/office/officeart/2005/8/layout/vList3" loCatId="list" qsTypeId="urn:microsoft.com/office/officeart/2005/8/quickstyle/simple1" qsCatId="simple" csTypeId="urn:microsoft.com/office/officeart/2005/8/colors/accent2_2" csCatId="accent2" phldr="1"/>
      <dgm:spPr/>
    </dgm:pt>
    <dgm:pt modelId="{39DF65E6-8687-4201-AECA-29848859EF29}">
      <dgm:prSet phldrT="[Texte]" custT="1"/>
      <dgm:spPr/>
      <dgm:t>
        <a:bodyPr/>
        <a:lstStyle/>
        <a:p>
          <a:pPr rtl="1"/>
          <a:r>
            <a:rPr lang="ar-DZ" sz="4000" b="1" dirty="0" smtClean="0">
              <a:solidFill>
                <a:schemeClr val="tx1"/>
              </a:solidFill>
              <a:cs typeface="Simplified Arabic" pitchFamily="2" charset="-78"/>
            </a:rPr>
            <a:t> 2- ما هو اثر استخدام تكنولوجيا الاتصال الحديثة في تحسين الاتصال الإداري داخل بلدية ورقلة </a:t>
          </a:r>
          <a:endParaRPr lang="ar-DZ" sz="4000" b="1" dirty="0">
            <a:solidFill>
              <a:schemeClr val="tx1"/>
            </a:solidFill>
            <a:cs typeface="Simplified Arabic" pitchFamily="2" charset="-78"/>
          </a:endParaRPr>
        </a:p>
      </dgm:t>
    </dgm:pt>
    <dgm:pt modelId="{D526362D-5876-41A0-99AB-7AE379F86744}" type="sibTrans" cxnId="{423F9845-6191-4BE0-AA62-01051024B467}">
      <dgm:prSet/>
      <dgm:spPr/>
      <dgm:t>
        <a:bodyPr/>
        <a:lstStyle/>
        <a:p>
          <a:pPr rtl="1"/>
          <a:endParaRPr lang="ar-DZ"/>
        </a:p>
      </dgm:t>
    </dgm:pt>
    <dgm:pt modelId="{7B2E114B-6F97-4A01-89C8-67B5AE6562C1}" type="parTrans" cxnId="{423F9845-6191-4BE0-AA62-01051024B467}">
      <dgm:prSet/>
      <dgm:spPr/>
      <dgm:t>
        <a:bodyPr/>
        <a:lstStyle/>
        <a:p>
          <a:pPr rtl="1"/>
          <a:endParaRPr lang="ar-DZ"/>
        </a:p>
      </dgm:t>
    </dgm:pt>
    <dgm:pt modelId="{C8227676-6885-4660-9C18-ACE9E637608B}">
      <dgm:prSet phldrT="[Texte]" custT="1"/>
      <dgm:spPr/>
      <dgm:t>
        <a:bodyPr/>
        <a:lstStyle/>
        <a:p>
          <a:pPr rtl="1"/>
          <a:r>
            <a:rPr lang="ar-DZ" sz="4000" b="1" dirty="0" smtClean="0">
              <a:solidFill>
                <a:schemeClr val="tx1"/>
              </a:solidFill>
              <a:cs typeface="Simplified Arabic" pitchFamily="2" charset="-78"/>
            </a:rPr>
            <a:t> 1_ ما هي  وسائل الاتصال الحديثة المستخدمة في بلدية ورقلة </a:t>
          </a:r>
          <a:endParaRPr lang="ar-DZ" sz="4000" b="1" dirty="0">
            <a:solidFill>
              <a:schemeClr val="tx1"/>
            </a:solidFill>
            <a:cs typeface="Simplified Arabic" pitchFamily="2" charset="-78"/>
          </a:endParaRPr>
        </a:p>
      </dgm:t>
    </dgm:pt>
    <dgm:pt modelId="{65E72BA3-94A9-45F4-BC26-3761E1AD74C4}" type="sibTrans" cxnId="{1625DAE0-79B1-47DD-9D96-C9B99607659C}">
      <dgm:prSet/>
      <dgm:spPr/>
      <dgm:t>
        <a:bodyPr/>
        <a:lstStyle/>
        <a:p>
          <a:pPr rtl="1"/>
          <a:endParaRPr lang="ar-DZ"/>
        </a:p>
      </dgm:t>
    </dgm:pt>
    <dgm:pt modelId="{A7EBB043-E7D9-45E3-8C41-9543BC0B8CF5}" type="parTrans" cxnId="{1625DAE0-79B1-47DD-9D96-C9B99607659C}">
      <dgm:prSet/>
      <dgm:spPr/>
      <dgm:t>
        <a:bodyPr/>
        <a:lstStyle/>
        <a:p>
          <a:pPr rtl="1"/>
          <a:endParaRPr lang="ar-DZ"/>
        </a:p>
      </dgm:t>
    </dgm:pt>
    <dgm:pt modelId="{B530D547-9DCA-42A9-A811-E8B6745E381C}">
      <dgm:prSet phldrT="[Texte]" custT="1"/>
      <dgm:spPr/>
      <dgm:t>
        <a:bodyPr/>
        <a:lstStyle/>
        <a:p>
          <a:pPr rtl="1"/>
          <a:r>
            <a:rPr lang="ar-DZ" sz="4000" b="1" dirty="0" smtClean="0">
              <a:solidFill>
                <a:schemeClr val="tx1"/>
              </a:solidFill>
              <a:cs typeface="Simplified Arabic" pitchFamily="2" charset="-78"/>
            </a:rPr>
            <a:t>    3- هل هناك معيقات تحد من فعالية الاتصال داخل بلدية ورقلة  </a:t>
          </a:r>
          <a:endParaRPr lang="ar-DZ" sz="4000" b="1" dirty="0">
            <a:solidFill>
              <a:schemeClr val="tx1"/>
            </a:solidFill>
            <a:cs typeface="Simplified Arabic" pitchFamily="2" charset="-78"/>
          </a:endParaRPr>
        </a:p>
      </dgm:t>
    </dgm:pt>
    <dgm:pt modelId="{3C811B50-D83C-4027-8C7F-05BD677288E6}" type="sibTrans" cxnId="{68092A0E-7EB4-4943-9D81-4A9E5597C30D}">
      <dgm:prSet/>
      <dgm:spPr/>
      <dgm:t>
        <a:bodyPr/>
        <a:lstStyle/>
        <a:p>
          <a:pPr rtl="1"/>
          <a:endParaRPr lang="ar-DZ"/>
        </a:p>
      </dgm:t>
    </dgm:pt>
    <dgm:pt modelId="{15BCDA9D-2E42-4924-BC35-FA85A67B9F6F}" type="parTrans" cxnId="{68092A0E-7EB4-4943-9D81-4A9E5597C30D}">
      <dgm:prSet/>
      <dgm:spPr/>
      <dgm:t>
        <a:bodyPr/>
        <a:lstStyle/>
        <a:p>
          <a:pPr rtl="1"/>
          <a:endParaRPr lang="ar-DZ"/>
        </a:p>
      </dgm:t>
    </dgm:pt>
    <dgm:pt modelId="{79DDF32F-1C0F-4AF1-8E62-E092BB3961AD}" type="pres">
      <dgm:prSet presAssocID="{76D2131B-5F56-42C8-AD1C-E76BE307A357}" presName="linearFlow" presStyleCnt="0">
        <dgm:presLayoutVars>
          <dgm:dir/>
          <dgm:resizeHandles val="exact"/>
        </dgm:presLayoutVars>
      </dgm:prSet>
      <dgm:spPr/>
    </dgm:pt>
    <dgm:pt modelId="{3C0F07AC-B09A-485B-8F74-4797A1170326}" type="pres">
      <dgm:prSet presAssocID="{C8227676-6885-4660-9C18-ACE9E637608B}" presName="composite" presStyleCnt="0"/>
      <dgm:spPr/>
    </dgm:pt>
    <dgm:pt modelId="{C7095197-AD13-4DC3-9E24-318E07317C16}" type="pres">
      <dgm:prSet presAssocID="{C8227676-6885-4660-9C18-ACE9E637608B}" presName="imgShp" presStyleLbl="fgImgPlace1" presStyleIdx="0" presStyleCnt="3"/>
      <dgm:spPr>
        <a:blipFill rotWithShape="0">
          <a:blip xmlns:r="http://schemas.openxmlformats.org/officeDocument/2006/relationships" r:embed="rId1"/>
          <a:stretch>
            <a:fillRect/>
          </a:stretch>
        </a:blipFill>
      </dgm:spPr>
    </dgm:pt>
    <dgm:pt modelId="{88F3A5AD-7C25-4EB9-9807-3A857C6020EF}" type="pres">
      <dgm:prSet presAssocID="{C8227676-6885-4660-9C18-ACE9E637608B}" presName="txShp" presStyleLbl="node1" presStyleIdx="0" presStyleCnt="3">
        <dgm:presLayoutVars>
          <dgm:bulletEnabled val="1"/>
        </dgm:presLayoutVars>
      </dgm:prSet>
      <dgm:spPr/>
      <dgm:t>
        <a:bodyPr/>
        <a:lstStyle/>
        <a:p>
          <a:pPr rtl="1"/>
          <a:endParaRPr lang="ar-DZ"/>
        </a:p>
      </dgm:t>
    </dgm:pt>
    <dgm:pt modelId="{985F1B07-342C-4D2F-A5B3-4E6EC1078027}" type="pres">
      <dgm:prSet presAssocID="{65E72BA3-94A9-45F4-BC26-3761E1AD74C4}" presName="spacing" presStyleCnt="0"/>
      <dgm:spPr/>
    </dgm:pt>
    <dgm:pt modelId="{B5F63FB8-1F95-4BB6-B147-B40DBB597C23}" type="pres">
      <dgm:prSet presAssocID="{39DF65E6-8687-4201-AECA-29848859EF29}" presName="composite" presStyleCnt="0"/>
      <dgm:spPr/>
    </dgm:pt>
    <dgm:pt modelId="{6620BBDD-5161-405A-84F9-6FAF66E0C981}" type="pres">
      <dgm:prSet presAssocID="{39DF65E6-8687-4201-AECA-29848859EF29}" presName="imgShp" presStyleLbl="fgImgPlace1" presStyleIdx="1" presStyleCnt="3"/>
      <dgm:spPr>
        <a:blipFill rotWithShape="0">
          <a:blip xmlns:r="http://schemas.openxmlformats.org/officeDocument/2006/relationships" r:embed="rId1"/>
          <a:stretch>
            <a:fillRect/>
          </a:stretch>
        </a:blipFill>
      </dgm:spPr>
    </dgm:pt>
    <dgm:pt modelId="{CCFCFDA2-C3B4-4A3E-AA8C-8C8F40FAAFAA}" type="pres">
      <dgm:prSet presAssocID="{39DF65E6-8687-4201-AECA-29848859EF29}" presName="txShp" presStyleLbl="node1" presStyleIdx="1" presStyleCnt="3">
        <dgm:presLayoutVars>
          <dgm:bulletEnabled val="1"/>
        </dgm:presLayoutVars>
      </dgm:prSet>
      <dgm:spPr/>
      <dgm:t>
        <a:bodyPr/>
        <a:lstStyle/>
        <a:p>
          <a:pPr rtl="1"/>
          <a:endParaRPr lang="ar-DZ"/>
        </a:p>
      </dgm:t>
    </dgm:pt>
    <dgm:pt modelId="{D3D51B70-BB00-4899-94AC-79E59665F0C5}" type="pres">
      <dgm:prSet presAssocID="{D526362D-5876-41A0-99AB-7AE379F86744}" presName="spacing" presStyleCnt="0"/>
      <dgm:spPr/>
    </dgm:pt>
    <dgm:pt modelId="{B70C9DE1-B835-4281-903F-72F99ECAFECD}" type="pres">
      <dgm:prSet presAssocID="{B530D547-9DCA-42A9-A811-E8B6745E381C}" presName="composite" presStyleCnt="0"/>
      <dgm:spPr/>
    </dgm:pt>
    <dgm:pt modelId="{BC2FFDB7-4B58-4F0D-9947-02C0D112B171}" type="pres">
      <dgm:prSet presAssocID="{B530D547-9DCA-42A9-A811-E8B6745E381C}" presName="imgShp" presStyleLbl="fgImgPlace1" presStyleIdx="2" presStyleCnt="3"/>
      <dgm:spPr>
        <a:blipFill rotWithShape="0">
          <a:blip xmlns:r="http://schemas.openxmlformats.org/officeDocument/2006/relationships" r:embed="rId1"/>
          <a:stretch>
            <a:fillRect/>
          </a:stretch>
        </a:blipFill>
      </dgm:spPr>
      <dgm:t>
        <a:bodyPr/>
        <a:lstStyle/>
        <a:p>
          <a:pPr rtl="1"/>
          <a:endParaRPr lang="ar-DZ"/>
        </a:p>
      </dgm:t>
    </dgm:pt>
    <dgm:pt modelId="{CFDF9284-FE6E-4D16-83B2-784F371AFC4D}" type="pres">
      <dgm:prSet presAssocID="{B530D547-9DCA-42A9-A811-E8B6745E381C}" presName="txShp" presStyleLbl="node1" presStyleIdx="2" presStyleCnt="3">
        <dgm:presLayoutVars>
          <dgm:bulletEnabled val="1"/>
        </dgm:presLayoutVars>
      </dgm:prSet>
      <dgm:spPr/>
      <dgm:t>
        <a:bodyPr/>
        <a:lstStyle/>
        <a:p>
          <a:pPr rtl="1"/>
          <a:endParaRPr lang="ar-DZ"/>
        </a:p>
      </dgm:t>
    </dgm:pt>
  </dgm:ptLst>
  <dgm:cxnLst>
    <dgm:cxn modelId="{576CE7E2-9EC2-4ED3-8E26-3068BB4B537B}" type="presOf" srcId="{76D2131B-5F56-42C8-AD1C-E76BE307A357}" destId="{79DDF32F-1C0F-4AF1-8E62-E092BB3961AD}" srcOrd="0" destOrd="0" presId="urn:microsoft.com/office/officeart/2005/8/layout/vList3"/>
    <dgm:cxn modelId="{1625DAE0-79B1-47DD-9D96-C9B99607659C}" srcId="{76D2131B-5F56-42C8-AD1C-E76BE307A357}" destId="{C8227676-6885-4660-9C18-ACE9E637608B}" srcOrd="0" destOrd="0" parTransId="{A7EBB043-E7D9-45E3-8C41-9543BC0B8CF5}" sibTransId="{65E72BA3-94A9-45F4-BC26-3761E1AD74C4}"/>
    <dgm:cxn modelId="{DC37F48A-A91B-4354-AF47-AEF47851E84C}" type="presOf" srcId="{B530D547-9DCA-42A9-A811-E8B6745E381C}" destId="{CFDF9284-FE6E-4D16-83B2-784F371AFC4D}" srcOrd="0" destOrd="0" presId="urn:microsoft.com/office/officeart/2005/8/layout/vList3"/>
    <dgm:cxn modelId="{68092A0E-7EB4-4943-9D81-4A9E5597C30D}" srcId="{76D2131B-5F56-42C8-AD1C-E76BE307A357}" destId="{B530D547-9DCA-42A9-A811-E8B6745E381C}" srcOrd="2" destOrd="0" parTransId="{15BCDA9D-2E42-4924-BC35-FA85A67B9F6F}" sibTransId="{3C811B50-D83C-4027-8C7F-05BD677288E6}"/>
    <dgm:cxn modelId="{C6ADBF85-C3E9-4152-A22A-B413903A5B8A}" type="presOf" srcId="{C8227676-6885-4660-9C18-ACE9E637608B}" destId="{88F3A5AD-7C25-4EB9-9807-3A857C6020EF}" srcOrd="0" destOrd="0" presId="urn:microsoft.com/office/officeart/2005/8/layout/vList3"/>
    <dgm:cxn modelId="{B2389313-B17B-44CF-9067-4D933723FC30}" type="presOf" srcId="{39DF65E6-8687-4201-AECA-29848859EF29}" destId="{CCFCFDA2-C3B4-4A3E-AA8C-8C8F40FAAFAA}" srcOrd="0" destOrd="0" presId="urn:microsoft.com/office/officeart/2005/8/layout/vList3"/>
    <dgm:cxn modelId="{423F9845-6191-4BE0-AA62-01051024B467}" srcId="{76D2131B-5F56-42C8-AD1C-E76BE307A357}" destId="{39DF65E6-8687-4201-AECA-29848859EF29}" srcOrd="1" destOrd="0" parTransId="{7B2E114B-6F97-4A01-89C8-67B5AE6562C1}" sibTransId="{D526362D-5876-41A0-99AB-7AE379F86744}"/>
    <dgm:cxn modelId="{62C04DAD-C686-40AD-A073-F3CCE3C933D6}" type="presParOf" srcId="{79DDF32F-1C0F-4AF1-8E62-E092BB3961AD}" destId="{3C0F07AC-B09A-485B-8F74-4797A1170326}" srcOrd="0" destOrd="0" presId="urn:microsoft.com/office/officeart/2005/8/layout/vList3"/>
    <dgm:cxn modelId="{E1A4A11F-E1F5-42AB-A1EC-6E5339F5FAC6}" type="presParOf" srcId="{3C0F07AC-B09A-485B-8F74-4797A1170326}" destId="{C7095197-AD13-4DC3-9E24-318E07317C16}" srcOrd="0" destOrd="0" presId="urn:microsoft.com/office/officeart/2005/8/layout/vList3"/>
    <dgm:cxn modelId="{875667E6-7E1E-40C7-A4D8-E2B47A8CED0E}" type="presParOf" srcId="{3C0F07AC-B09A-485B-8F74-4797A1170326}" destId="{88F3A5AD-7C25-4EB9-9807-3A857C6020EF}" srcOrd="1" destOrd="0" presId="urn:microsoft.com/office/officeart/2005/8/layout/vList3"/>
    <dgm:cxn modelId="{C6BA9BB7-50D5-46A8-8DD6-8D46B2990498}" type="presParOf" srcId="{79DDF32F-1C0F-4AF1-8E62-E092BB3961AD}" destId="{985F1B07-342C-4D2F-A5B3-4E6EC1078027}" srcOrd="1" destOrd="0" presId="urn:microsoft.com/office/officeart/2005/8/layout/vList3"/>
    <dgm:cxn modelId="{54780FCB-4AB1-47C6-9867-E2C965039BB6}" type="presParOf" srcId="{79DDF32F-1C0F-4AF1-8E62-E092BB3961AD}" destId="{B5F63FB8-1F95-4BB6-B147-B40DBB597C23}" srcOrd="2" destOrd="0" presId="urn:microsoft.com/office/officeart/2005/8/layout/vList3"/>
    <dgm:cxn modelId="{05C58378-4DB4-4FCD-9F0F-3E32F02760F6}" type="presParOf" srcId="{B5F63FB8-1F95-4BB6-B147-B40DBB597C23}" destId="{6620BBDD-5161-405A-84F9-6FAF66E0C981}" srcOrd="0" destOrd="0" presId="urn:microsoft.com/office/officeart/2005/8/layout/vList3"/>
    <dgm:cxn modelId="{00B76C6D-E4E4-454B-BE40-5F571F0F2338}" type="presParOf" srcId="{B5F63FB8-1F95-4BB6-B147-B40DBB597C23}" destId="{CCFCFDA2-C3B4-4A3E-AA8C-8C8F40FAAFAA}" srcOrd="1" destOrd="0" presId="urn:microsoft.com/office/officeart/2005/8/layout/vList3"/>
    <dgm:cxn modelId="{8B00B638-62EB-4C51-AD07-AC8D169A7470}" type="presParOf" srcId="{79DDF32F-1C0F-4AF1-8E62-E092BB3961AD}" destId="{D3D51B70-BB00-4899-94AC-79E59665F0C5}" srcOrd="3" destOrd="0" presId="urn:microsoft.com/office/officeart/2005/8/layout/vList3"/>
    <dgm:cxn modelId="{BDF78909-3880-42AD-BD2C-DE8691678450}" type="presParOf" srcId="{79DDF32F-1C0F-4AF1-8E62-E092BB3961AD}" destId="{B70C9DE1-B835-4281-903F-72F99ECAFECD}" srcOrd="4" destOrd="0" presId="urn:microsoft.com/office/officeart/2005/8/layout/vList3"/>
    <dgm:cxn modelId="{D058190E-54E5-403B-AAB8-79BEBAFBE73A}" type="presParOf" srcId="{B70C9DE1-B835-4281-903F-72F99ECAFECD}" destId="{BC2FFDB7-4B58-4F0D-9947-02C0D112B171}" srcOrd="0" destOrd="0" presId="urn:microsoft.com/office/officeart/2005/8/layout/vList3"/>
    <dgm:cxn modelId="{740C66F2-445A-43FF-8486-DC86AF0CFAE4}" type="presParOf" srcId="{B70C9DE1-B835-4281-903F-72F99ECAFECD}" destId="{CFDF9284-FE6E-4D16-83B2-784F371AFC4D}" srcOrd="1" destOrd="0" presId="urn:microsoft.com/office/officeart/2005/8/layout/vList3"/>
  </dgm:cxnLst>
  <dgm:bg/>
  <dgm:whole/>
  <dgm:extLst>
    <a:ext uri="http://schemas.microsoft.com/office/drawing/2008/diagram">
      <dsp:dataModelExt xmlns=""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8F3A5AD-7C25-4EB9-9807-3A857C6020EF}">
      <dsp:nvSpPr>
        <dsp:cNvPr id="0" name=""/>
        <dsp:cNvSpPr/>
      </dsp:nvSpPr>
      <dsp:spPr>
        <a:xfrm rot="10800000">
          <a:off x="3049510" y="45"/>
          <a:ext cx="10199573" cy="1921781"/>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7452" tIns="152400" rIns="284480" bIns="152400" numCol="1" spcCol="1270" anchor="ctr" anchorCtr="0">
          <a:noAutofit/>
        </a:bodyPr>
        <a:lstStyle/>
        <a:p>
          <a:pPr lvl="0" algn="ctr" defTabSz="1778000" rtl="1">
            <a:lnSpc>
              <a:spcPct val="90000"/>
            </a:lnSpc>
            <a:spcBef>
              <a:spcPct val="0"/>
            </a:spcBef>
            <a:spcAft>
              <a:spcPct val="35000"/>
            </a:spcAft>
          </a:pPr>
          <a:r>
            <a:rPr lang="ar-DZ" sz="4000" b="1" kern="1200" dirty="0" smtClean="0">
              <a:solidFill>
                <a:schemeClr val="tx1"/>
              </a:solidFill>
              <a:cs typeface="Simplified Arabic" pitchFamily="2" charset="-78"/>
            </a:rPr>
            <a:t> 1_ ما هي  وسائل الاتصال الحديثة المستخدمة في بلدية ورقلة </a:t>
          </a:r>
          <a:endParaRPr lang="ar-DZ" sz="4000" b="1" kern="1200" dirty="0">
            <a:solidFill>
              <a:schemeClr val="tx1"/>
            </a:solidFill>
            <a:cs typeface="Simplified Arabic" pitchFamily="2" charset="-78"/>
          </a:endParaRPr>
        </a:p>
      </dsp:txBody>
      <dsp:txXfrm rot="10800000">
        <a:off x="3049510" y="45"/>
        <a:ext cx="10199573" cy="1921781"/>
      </dsp:txXfrm>
    </dsp:sp>
    <dsp:sp modelId="{C7095197-AD13-4DC3-9E24-318E07317C16}">
      <dsp:nvSpPr>
        <dsp:cNvPr id="0" name=""/>
        <dsp:cNvSpPr/>
      </dsp:nvSpPr>
      <dsp:spPr>
        <a:xfrm>
          <a:off x="2088620" y="45"/>
          <a:ext cx="1921781" cy="192178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CFCFDA2-C3B4-4A3E-AA8C-8C8F40FAAFAA}">
      <dsp:nvSpPr>
        <dsp:cNvPr id="0" name=""/>
        <dsp:cNvSpPr/>
      </dsp:nvSpPr>
      <dsp:spPr>
        <a:xfrm rot="10800000">
          <a:off x="3049510" y="2495493"/>
          <a:ext cx="10199573" cy="1921781"/>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7452" tIns="152400" rIns="284480" bIns="152400" numCol="1" spcCol="1270" anchor="ctr" anchorCtr="0">
          <a:noAutofit/>
        </a:bodyPr>
        <a:lstStyle/>
        <a:p>
          <a:pPr lvl="0" algn="ctr" defTabSz="1778000" rtl="1">
            <a:lnSpc>
              <a:spcPct val="90000"/>
            </a:lnSpc>
            <a:spcBef>
              <a:spcPct val="0"/>
            </a:spcBef>
            <a:spcAft>
              <a:spcPct val="35000"/>
            </a:spcAft>
          </a:pPr>
          <a:r>
            <a:rPr lang="ar-DZ" sz="4000" b="1" kern="1200" dirty="0" smtClean="0">
              <a:solidFill>
                <a:schemeClr val="tx1"/>
              </a:solidFill>
              <a:cs typeface="Simplified Arabic" pitchFamily="2" charset="-78"/>
            </a:rPr>
            <a:t> 2- ما هو اثر استخدام تكنولوجيا الاتصال الحديثة في تحسين الاتصال الإداري داخل بلدية ورقلة </a:t>
          </a:r>
          <a:endParaRPr lang="ar-DZ" sz="4000" b="1" kern="1200" dirty="0">
            <a:solidFill>
              <a:schemeClr val="tx1"/>
            </a:solidFill>
            <a:cs typeface="Simplified Arabic" pitchFamily="2" charset="-78"/>
          </a:endParaRPr>
        </a:p>
      </dsp:txBody>
      <dsp:txXfrm rot="10800000">
        <a:off x="3049510" y="2495493"/>
        <a:ext cx="10199573" cy="1921781"/>
      </dsp:txXfrm>
    </dsp:sp>
    <dsp:sp modelId="{6620BBDD-5161-405A-84F9-6FAF66E0C981}">
      <dsp:nvSpPr>
        <dsp:cNvPr id="0" name=""/>
        <dsp:cNvSpPr/>
      </dsp:nvSpPr>
      <dsp:spPr>
        <a:xfrm>
          <a:off x="2088620" y="2495493"/>
          <a:ext cx="1921781" cy="192178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CFDF9284-FE6E-4D16-83B2-784F371AFC4D}">
      <dsp:nvSpPr>
        <dsp:cNvPr id="0" name=""/>
        <dsp:cNvSpPr/>
      </dsp:nvSpPr>
      <dsp:spPr>
        <a:xfrm rot="10800000">
          <a:off x="3049510" y="4990940"/>
          <a:ext cx="10199573" cy="1921781"/>
        </a:xfrm>
        <a:prstGeom prst="homePlate">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47452" tIns="152400" rIns="284480" bIns="152400" numCol="1" spcCol="1270" anchor="ctr" anchorCtr="0">
          <a:noAutofit/>
        </a:bodyPr>
        <a:lstStyle/>
        <a:p>
          <a:pPr lvl="0" algn="ctr" defTabSz="1778000" rtl="1">
            <a:lnSpc>
              <a:spcPct val="90000"/>
            </a:lnSpc>
            <a:spcBef>
              <a:spcPct val="0"/>
            </a:spcBef>
            <a:spcAft>
              <a:spcPct val="35000"/>
            </a:spcAft>
          </a:pPr>
          <a:r>
            <a:rPr lang="ar-DZ" sz="4000" b="1" kern="1200" dirty="0" smtClean="0">
              <a:solidFill>
                <a:schemeClr val="tx1"/>
              </a:solidFill>
              <a:cs typeface="Simplified Arabic" pitchFamily="2" charset="-78"/>
            </a:rPr>
            <a:t>    3- هل هناك معيقات تحد من فعالية الاتصال داخل بلدية ورقلة  </a:t>
          </a:r>
          <a:endParaRPr lang="ar-DZ" sz="4000" b="1" kern="1200" dirty="0">
            <a:solidFill>
              <a:schemeClr val="tx1"/>
            </a:solidFill>
            <a:cs typeface="Simplified Arabic" pitchFamily="2" charset="-78"/>
          </a:endParaRPr>
        </a:p>
      </dsp:txBody>
      <dsp:txXfrm rot="10800000">
        <a:off x="3049510" y="4990940"/>
        <a:ext cx="10199573" cy="1921781"/>
      </dsp:txXfrm>
    </dsp:sp>
    <dsp:sp modelId="{BC2FFDB7-4B58-4F0D-9947-02C0D112B171}">
      <dsp:nvSpPr>
        <dsp:cNvPr id="0" name=""/>
        <dsp:cNvSpPr/>
      </dsp:nvSpPr>
      <dsp:spPr>
        <a:xfrm>
          <a:off x="2088620" y="4990940"/>
          <a:ext cx="1921781" cy="1921781"/>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327FAE1-E9BA-4FF5-8985-13400EA6E030}" type="datetimeFigureOut">
              <a:rPr lang="ar-DZ" smtClean="0"/>
              <a:pPr/>
              <a:t>14-05-1436</a:t>
            </a:fld>
            <a:endParaRPr lang="ar-DZ"/>
          </a:p>
        </p:txBody>
      </p:sp>
      <p:sp>
        <p:nvSpPr>
          <p:cNvPr id="4" name="Espace réservé de l'image des diapositives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9F6A8CA-3D43-4B1E-9DF6-A0B728613846}" type="slidenum">
              <a:rPr lang="ar-DZ" smtClean="0"/>
              <a:pPr/>
              <a:t>‹N°›</a:t>
            </a:fld>
            <a:endParaRPr lang="ar-DZ"/>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ar-DZ" dirty="0"/>
          </a:p>
        </p:txBody>
      </p:sp>
      <p:sp>
        <p:nvSpPr>
          <p:cNvPr id="4" name="Espace réservé du numéro de diapositive 3"/>
          <p:cNvSpPr>
            <a:spLocks noGrp="1"/>
          </p:cNvSpPr>
          <p:nvPr>
            <p:ph type="sldNum" sz="quarter" idx="10"/>
          </p:nvPr>
        </p:nvSpPr>
        <p:spPr/>
        <p:txBody>
          <a:bodyPr/>
          <a:lstStyle/>
          <a:p>
            <a:fld id="{19F6A8CA-3D43-4B1E-9DF6-A0B728613846}" type="slidenum">
              <a:rPr lang="ar-DZ" smtClean="0"/>
              <a:pPr/>
              <a:t>1</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Ref idx="1002">
        <a:schemeClr val="bg2"/>
      </p:bgRef>
    </p:bg>
    <p:spTree>
      <p:nvGrpSpPr>
        <p:cNvPr id="1" name=""/>
        <p:cNvGrpSpPr/>
        <p:nvPr/>
      </p:nvGrpSpPr>
      <p:grpSpPr>
        <a:xfrm>
          <a:off x="0" y="0"/>
          <a:ext cx="0" cy="0"/>
          <a:chOff x="0" y="0"/>
          <a:chExt cx="0" cy="0"/>
        </a:xfrm>
      </p:grpSpPr>
      <p:sp>
        <p:nvSpPr>
          <p:cNvPr id="9" name="Titre 8"/>
          <p:cNvSpPr>
            <a:spLocks noGrp="1"/>
          </p:cNvSpPr>
          <p:nvPr>
            <p:ph type="ctrTitle"/>
          </p:nvPr>
        </p:nvSpPr>
        <p:spPr>
          <a:xfrm>
            <a:off x="1764202" y="8554720"/>
            <a:ext cx="25969054" cy="11406293"/>
          </a:xfrm>
          <a:ln>
            <a:noFill/>
          </a:ln>
        </p:spPr>
        <p:txBody>
          <a:bodyPr vert="horz" tIns="0" rIns="83446"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17" name="Sous-titre 16"/>
          <p:cNvSpPr>
            <a:spLocks noGrp="1"/>
          </p:cNvSpPr>
          <p:nvPr>
            <p:ph type="subTitle" idx="1"/>
          </p:nvPr>
        </p:nvSpPr>
        <p:spPr>
          <a:xfrm>
            <a:off x="1764202" y="20136499"/>
            <a:ext cx="25979135" cy="10931031"/>
          </a:xfrm>
        </p:spPr>
        <p:txBody>
          <a:bodyPr lIns="0" rIns="83446"/>
          <a:lstStyle>
            <a:lvl1pPr marL="0" marR="208616" indent="0" algn="r">
              <a:buNone/>
              <a:defRPr>
                <a:solidFill>
                  <a:schemeClr val="tx1"/>
                </a:solidFill>
              </a:defRPr>
            </a:lvl1pPr>
            <a:lvl2pPr marL="2086158" indent="0" algn="ctr">
              <a:buNone/>
            </a:lvl2pPr>
            <a:lvl3pPr marL="4172316" indent="0" algn="ctr">
              <a:buNone/>
            </a:lvl3pPr>
            <a:lvl4pPr marL="6258474" indent="0" algn="ctr">
              <a:buNone/>
            </a:lvl4pPr>
            <a:lvl5pPr marL="8344632" indent="0" algn="ctr">
              <a:buNone/>
            </a:lvl5pPr>
            <a:lvl6pPr marL="10430789" indent="0" algn="ctr">
              <a:buNone/>
            </a:lvl6pPr>
            <a:lvl7pPr marL="12516947" indent="0" algn="ctr">
              <a:buNone/>
            </a:lvl7pPr>
            <a:lvl8pPr marL="14603105" indent="0" algn="ctr">
              <a:buNone/>
            </a:lvl8pPr>
            <a:lvl9pPr marL="16689263" indent="0" algn="ctr">
              <a:buNone/>
            </a:lvl9pPr>
          </a:lstStyle>
          <a:p>
            <a:r>
              <a:rPr kumimoji="0" lang="fr-FR" smtClean="0"/>
              <a:t>Cliquez pour modifier le style des sous-titres du masque</a:t>
            </a:r>
            <a:endParaRPr kumimoji="0" lang="en-US"/>
          </a:p>
        </p:txBody>
      </p:sp>
      <p:sp>
        <p:nvSpPr>
          <p:cNvPr id="30" name="Espace réservé de la date 29"/>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19" name="Espace réservé du pied de page 18"/>
          <p:cNvSpPr>
            <a:spLocks noGrp="1"/>
          </p:cNvSpPr>
          <p:nvPr>
            <p:ph type="ftr" sz="quarter" idx="11"/>
          </p:nvPr>
        </p:nvSpPr>
        <p:spPr/>
        <p:txBody>
          <a:bodyPr/>
          <a:lstStyle/>
          <a:p>
            <a:endParaRPr lang="fr-BE"/>
          </a:p>
        </p:txBody>
      </p:sp>
      <p:sp>
        <p:nvSpPr>
          <p:cNvPr id="27" name="Espace réservé du numéro de diapositive 26"/>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5703156"/>
            <a:ext cx="6804779" cy="32505959"/>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1512173" y="5703156"/>
            <a:ext cx="19910280" cy="32505959"/>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2">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754121" y="8212531"/>
            <a:ext cx="25706944" cy="8497689"/>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2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754121" y="16869089"/>
            <a:ext cx="25706944" cy="9416130"/>
          </a:xfrm>
        </p:spPr>
        <p:txBody>
          <a:bodyPr lIns="208616" rIns="208616" anchor="t"/>
          <a:lstStyle>
            <a:lvl1pPr marL="0" indent="0">
              <a:buNone/>
              <a:defRPr sz="10000">
                <a:solidFill>
                  <a:schemeClr val="tx1"/>
                </a:solidFill>
              </a:defRPr>
            </a:lvl1pPr>
            <a:lvl2pPr>
              <a:buNone/>
              <a:defRPr sz="8200">
                <a:solidFill>
                  <a:schemeClr val="tx1">
                    <a:tint val="75000"/>
                  </a:schemeClr>
                </a:solidFill>
              </a:defRPr>
            </a:lvl2pPr>
            <a:lvl3pPr>
              <a:buNone/>
              <a:defRPr sz="7300">
                <a:solidFill>
                  <a:schemeClr val="tx1">
                    <a:tint val="75000"/>
                  </a:schemeClr>
                </a:solidFill>
              </a:defRPr>
            </a:lvl3pPr>
            <a:lvl4pPr>
              <a:buNone/>
              <a:defRPr sz="6400">
                <a:solidFill>
                  <a:schemeClr val="tx1">
                    <a:tint val="75000"/>
                  </a:schemeClr>
                </a:solidFill>
              </a:defRPr>
            </a:lvl4pPr>
            <a:lvl5pPr>
              <a:buNone/>
              <a:defRPr sz="64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219117" cy="7128933"/>
          </a:xfrm>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1512173" y="11975641"/>
            <a:ext cx="13357529" cy="27660261"/>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15373761" y="11975641"/>
            <a:ext cx="13357529" cy="27660261"/>
          </a:xfrm>
        </p:spPr>
        <p:txBody>
          <a:bodyPr/>
          <a:lstStyle>
            <a:lvl1pPr>
              <a:defRPr sz="11900"/>
            </a:lvl1pPr>
            <a:lvl2pPr>
              <a:defRPr sz="11000"/>
            </a:lvl2pPr>
            <a:lvl3pPr>
              <a:defRPr sz="9100"/>
            </a:lvl3pPr>
            <a:lvl4pPr>
              <a:defRPr sz="82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219117" cy="7128933"/>
          </a:xfrm>
        </p:spPr>
        <p:txBody>
          <a:bodyPr tIns="208616" anchor="b"/>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512173" y="11571250"/>
            <a:ext cx="13362782" cy="4112403"/>
          </a:xfrm>
        </p:spPr>
        <p:txBody>
          <a:bodyPr lIns="208616" tIns="0" rIns="208616" bIns="0" anchor="ctr">
            <a:noAutofit/>
          </a:bodyP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15363261" y="11599376"/>
            <a:ext cx="13368031" cy="4084280"/>
          </a:xfrm>
        </p:spPr>
        <p:txBody>
          <a:bodyPr lIns="208616" tIns="0" rIns="208616" bIns="0" anchor="ctr"/>
          <a:lstStyle>
            <a:lvl1pPr marL="0" indent="0">
              <a:buNone/>
              <a:defRPr sz="11000" b="1" cap="none" baseline="0">
                <a:solidFill>
                  <a:schemeClr val="tx2"/>
                </a:solidFill>
                <a:effectLst/>
              </a:defRPr>
            </a:lvl1pPr>
            <a:lvl2pPr>
              <a:buNone/>
              <a:defRPr sz="9100" b="1"/>
            </a:lvl2pPr>
            <a:lvl3pPr>
              <a:buNone/>
              <a:defRPr sz="8200" b="1"/>
            </a:lvl3pPr>
            <a:lvl4pPr>
              <a:buNone/>
              <a:defRPr sz="7300" b="1"/>
            </a:lvl4pPr>
            <a:lvl5pPr>
              <a:buNone/>
              <a:defRPr sz="73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1512173" y="15683653"/>
            <a:ext cx="13362782" cy="23985898"/>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15363261" y="15683653"/>
            <a:ext cx="13368031" cy="23985898"/>
          </a:xfrm>
        </p:spPr>
        <p:txBody>
          <a:bodyPr tIns="0"/>
          <a:lstStyle>
            <a:lvl1pPr>
              <a:defRPr sz="10000"/>
            </a:lvl1pPr>
            <a:lvl2pPr>
              <a:defRPr sz="9100"/>
            </a:lvl2pPr>
            <a:lvl3pPr>
              <a:defRPr sz="8200"/>
            </a:lvl3pPr>
            <a:lvl4pPr>
              <a:defRPr sz="7300"/>
            </a:lvl4pPr>
            <a:lvl5pPr>
              <a:defRPr sz="73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8" name="Espace réservé du pied de page 7"/>
          <p:cNvSpPr>
            <a:spLocks noGrp="1"/>
          </p:cNvSpPr>
          <p:nvPr>
            <p:ph type="ftr" sz="quarter" idx="11"/>
          </p:nvPr>
        </p:nvSpPr>
        <p:spPr/>
        <p:txBody>
          <a:bodyPr/>
          <a:lstStyle/>
          <a:p>
            <a:endParaRPr lang="fr-BE"/>
          </a:p>
        </p:txBody>
      </p:sp>
      <p:sp>
        <p:nvSpPr>
          <p:cNvPr id="9" name="Espace réservé du numéro de diapositive 8"/>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512173" y="4391423"/>
            <a:ext cx="27471146" cy="7128933"/>
          </a:xfrm>
        </p:spPr>
        <p:txBody>
          <a:bodyPr vert="horz" tIns="208616"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28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4" name="Espace réservé du pied de page 3"/>
          <p:cNvSpPr>
            <a:spLocks noGrp="1"/>
          </p:cNvSpPr>
          <p:nvPr>
            <p:ph type="ftr" sz="quarter" idx="11"/>
          </p:nvPr>
        </p:nvSpPr>
        <p:spPr/>
        <p:txBody>
          <a:bodyPr/>
          <a:lstStyle/>
          <a:p>
            <a:endParaRPr lang="fr-BE"/>
          </a:p>
        </p:txBody>
      </p:sp>
      <p:sp>
        <p:nvSpPr>
          <p:cNvPr id="5" name="Espace réservé du numéro de diapositive 4"/>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3" name="Espace réservé du pied de page 2"/>
          <p:cNvSpPr>
            <a:spLocks noGrp="1"/>
          </p:cNvSpPr>
          <p:nvPr>
            <p:ph type="ftr" sz="quarter" idx="11"/>
          </p:nvPr>
        </p:nvSpPr>
        <p:spPr/>
        <p:txBody>
          <a:bodyPr/>
          <a:lstStyle/>
          <a:p>
            <a:endParaRPr lang="fr-BE"/>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268260" y="3208032"/>
            <a:ext cx="9073039" cy="7247749"/>
          </a:xfrm>
        </p:spPr>
        <p:txBody>
          <a:bodyPr lIns="0" anchor="b">
            <a:noAutofit/>
          </a:bodyPr>
          <a:lstStyle>
            <a:lvl1pPr algn="l" rtl="0">
              <a:spcBef>
                <a:spcPct val="0"/>
              </a:spcBef>
              <a:buNone/>
              <a:defRPr sz="11900" b="0">
                <a:ln>
                  <a:noFill/>
                </a:ln>
                <a:solidFill>
                  <a:schemeClr val="tx2"/>
                </a:solidFill>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2268260" y="10455769"/>
            <a:ext cx="9073039" cy="28515733"/>
          </a:xfrm>
        </p:spPr>
        <p:txBody>
          <a:bodyPr lIns="83446" rIns="83446"/>
          <a:lstStyle>
            <a:lvl1pPr marL="0" indent="0" algn="l">
              <a:buNone/>
              <a:defRPr sz="6400"/>
            </a:lvl1pPr>
            <a:lvl2pPr indent="0" algn="l">
              <a:buNone/>
              <a:defRPr sz="5500"/>
            </a:lvl2pPr>
            <a:lvl3pPr indent="0" algn="l">
              <a:buNone/>
              <a:defRPr sz="4600"/>
            </a:lvl3pPr>
            <a:lvl4pPr indent="0" algn="l">
              <a:buNone/>
              <a:defRPr sz="4100"/>
            </a:lvl4pPr>
            <a:lvl5pPr indent="0" algn="l">
              <a:buNone/>
              <a:defRPr sz="41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11824354" y="10455769"/>
            <a:ext cx="16906936" cy="28515733"/>
          </a:xfrm>
        </p:spPr>
        <p:txBody>
          <a:bodyPr tIns="0"/>
          <a:lstStyle>
            <a:lvl1pPr>
              <a:defRPr sz="12800"/>
            </a:lvl1pPr>
            <a:lvl2pPr>
              <a:defRPr sz="11900"/>
            </a:lvl2pPr>
            <a:lvl3pPr>
              <a:defRPr sz="11000"/>
            </a:lvl3pPr>
            <a:lvl4pPr>
              <a:defRPr sz="9100"/>
            </a:lvl4pPr>
            <a:lvl5pPr>
              <a:defRPr sz="82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9" name="Rogner et arrondir un rectangle à un seul coin 8"/>
          <p:cNvSpPr/>
          <p:nvPr/>
        </p:nvSpPr>
        <p:spPr>
          <a:xfrm rot="420000" flipV="1">
            <a:off x="10470618" y="6911117"/>
            <a:ext cx="17389991" cy="2566416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lIns="417232" tIns="208616" rIns="417232" bIns="208616" rtlCol="0" anchor="ctr"/>
          <a:lstStyle/>
          <a:p>
            <a:pPr algn="ctr" eaLnBrk="1" latinLnBrk="0" hangingPunct="1"/>
            <a:endParaRPr kumimoji="0" lang="en-US"/>
          </a:p>
        </p:txBody>
      </p:sp>
      <p:sp>
        <p:nvSpPr>
          <p:cNvPr id="12" name="Triangle rectangle 11"/>
          <p:cNvSpPr/>
          <p:nvPr/>
        </p:nvSpPr>
        <p:spPr>
          <a:xfrm rot="420000" flipV="1">
            <a:off x="26473396" y="33429078"/>
            <a:ext cx="514139" cy="96953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lIns="417232" tIns="208616" rIns="417232" bIns="208616" rtlCol="0" anchor="ctr"/>
          <a:lstStyle/>
          <a:p>
            <a:pPr algn="ctr" eaLnBrk="1" latinLnBrk="0" hangingPunct="1"/>
            <a:endParaRPr kumimoji="0" lang="en-US"/>
          </a:p>
        </p:txBody>
      </p:sp>
      <p:sp>
        <p:nvSpPr>
          <p:cNvPr id="2" name="Titre 1"/>
          <p:cNvSpPr>
            <a:spLocks noGrp="1"/>
          </p:cNvSpPr>
          <p:nvPr>
            <p:ph type="title"/>
          </p:nvPr>
        </p:nvSpPr>
        <p:spPr>
          <a:xfrm>
            <a:off x="2016231" y="7340971"/>
            <a:ext cx="7318918" cy="9870866"/>
          </a:xfrm>
        </p:spPr>
        <p:txBody>
          <a:bodyPr vert="horz" lIns="208616" tIns="208616" rIns="208616" bIns="208616" anchor="b"/>
          <a:lstStyle>
            <a:lvl1pPr algn="l">
              <a:buNone/>
              <a:defRPr sz="9100" b="1">
                <a:solidFill>
                  <a:schemeClr val="tx2"/>
                </a:solidFill>
              </a:defRPr>
            </a:lvl1pPr>
          </a:lstStyle>
          <a:p>
            <a:r>
              <a:rPr kumimoji="0" lang="fr-FR" smtClean="0"/>
              <a:t>Cliquez pour modifier le style du titre</a:t>
            </a:r>
            <a:endParaRPr kumimoji="0" lang="en-US"/>
          </a:p>
        </p:txBody>
      </p:sp>
      <p:sp>
        <p:nvSpPr>
          <p:cNvPr id="4" name="Espace réservé du texte 3"/>
          <p:cNvSpPr>
            <a:spLocks noGrp="1"/>
          </p:cNvSpPr>
          <p:nvPr>
            <p:ph type="body" sz="half" idx="2"/>
          </p:nvPr>
        </p:nvSpPr>
        <p:spPr>
          <a:xfrm>
            <a:off x="2016231" y="17643237"/>
            <a:ext cx="7308837" cy="13592500"/>
          </a:xfrm>
        </p:spPr>
        <p:txBody>
          <a:bodyPr lIns="292062" rIns="208616" bIns="208616" anchor="t"/>
          <a:lstStyle>
            <a:lvl1pPr marL="0" indent="0" algn="l">
              <a:spcBef>
                <a:spcPts val="1141"/>
              </a:spcBef>
              <a:buFontTx/>
              <a:buNone/>
              <a:defRPr sz="5900"/>
            </a:lvl1pPr>
            <a:lvl2pPr>
              <a:defRPr sz="5500"/>
            </a:lvl2pPr>
            <a:lvl3pPr>
              <a:defRPr sz="4600"/>
            </a:lvl3pPr>
            <a:lvl4pPr>
              <a:defRPr sz="4100"/>
            </a:lvl4pPr>
            <a:lvl5pPr>
              <a:defRPr sz="41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AA309A6D-C09C-4548-B29A-6CF363A7E532}" type="datetimeFigureOut">
              <a:rPr lang="fr-FR" smtClean="0"/>
              <a:pPr/>
              <a:t>04/03/2015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26715059" y="39644794"/>
            <a:ext cx="2016231" cy="2277298"/>
          </a:xfrm>
        </p:spPr>
        <p:txBody>
          <a:bodyPr/>
          <a:lstStyle/>
          <a:p>
            <a:fld id="{CF4668DC-857F-487D-BFFA-8C0CA5037977}" type="slidenum">
              <a:rPr lang="fr-BE" smtClean="0"/>
              <a:pPr/>
              <a:t>‹N°›</a:t>
            </a:fld>
            <a:endParaRPr lang="fr-BE"/>
          </a:p>
        </p:txBody>
      </p:sp>
      <p:sp>
        <p:nvSpPr>
          <p:cNvPr id="3" name="Espace réservé pour une image  2"/>
          <p:cNvSpPr>
            <a:spLocks noGrp="1"/>
          </p:cNvSpPr>
          <p:nvPr>
            <p:ph type="pic" idx="1"/>
          </p:nvPr>
        </p:nvSpPr>
        <p:spPr>
          <a:xfrm rot="420000">
            <a:off x="11529139" y="7481432"/>
            <a:ext cx="15272949" cy="24523531"/>
          </a:xfrm>
          <a:prstGeom prst="rect">
            <a:avLst/>
          </a:prstGeom>
          <a:solidFill>
            <a:schemeClr val="bg2"/>
          </a:solidFill>
          <a:ln w="3000" cap="rnd">
            <a:solidFill>
              <a:srgbClr val="C0C0C0"/>
            </a:solidFill>
            <a:round/>
          </a:ln>
          <a:effectLst/>
        </p:spPr>
        <p:txBody>
          <a:bodyPr/>
          <a:lstStyle>
            <a:lvl1pPr marL="0" indent="0">
              <a:buNone/>
              <a:defRPr sz="14600"/>
            </a:lvl1pPr>
          </a:lstStyle>
          <a:p>
            <a:r>
              <a:rPr kumimoji="0" lang="fr-FR" smtClean="0"/>
              <a:t>Cliquez sur l'icône pour ajouter une image</a:t>
            </a:r>
            <a:endParaRPr kumimoji="0" lang="en-US" dirty="0"/>
          </a:p>
        </p:txBody>
      </p:sp>
      <p:sp>
        <p:nvSpPr>
          <p:cNvPr id="10" name="Forme libre 9"/>
          <p:cNvSpPr>
            <a:spLocks/>
          </p:cNvSpPr>
          <p:nvPr/>
        </p:nvSpPr>
        <p:spPr bwMode="auto">
          <a:xfrm flipV="1">
            <a:off x="-31504" y="36278350"/>
            <a:ext cx="30306470" cy="64952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11" name="Forme libre 10"/>
          <p:cNvSpPr>
            <a:spLocks/>
          </p:cNvSpPr>
          <p:nvPr/>
        </p:nvSpPr>
        <p:spPr bwMode="auto">
          <a:xfrm flipV="1">
            <a:off x="14491659" y="38793282"/>
            <a:ext cx="15751804" cy="398032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orme libre 6"/>
          <p:cNvSpPr>
            <a:spLocks/>
          </p:cNvSpPr>
          <p:nvPr/>
        </p:nvSpPr>
        <p:spPr bwMode="auto">
          <a:xfrm>
            <a:off x="-31504" y="-44557"/>
            <a:ext cx="30306470" cy="649525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8" name="Forme libre 7"/>
          <p:cNvSpPr>
            <a:spLocks/>
          </p:cNvSpPr>
          <p:nvPr/>
        </p:nvSpPr>
        <p:spPr bwMode="auto">
          <a:xfrm>
            <a:off x="14491659" y="-44554"/>
            <a:ext cx="15751804" cy="3980321"/>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417232" tIns="208616" rIns="417232" bIns="208616" anchor="t" compatLnSpc="1"/>
          <a:lstStyle/>
          <a:p>
            <a:pPr marL="0" algn="l" rtl="0" eaLnBrk="1" latinLnBrk="0" hangingPunct="1"/>
            <a:endParaRPr kumimoji="0" lang="en-US">
              <a:solidFill>
                <a:schemeClr val="tx1"/>
              </a:solidFill>
              <a:latin typeface="+mn-lt"/>
              <a:ea typeface="+mn-ea"/>
              <a:cs typeface="+mn-cs"/>
            </a:endParaRPr>
          </a:p>
        </p:txBody>
      </p:sp>
      <p:sp>
        <p:nvSpPr>
          <p:cNvPr id="9" name="Espace réservé du titre 8"/>
          <p:cNvSpPr>
            <a:spLocks noGrp="1"/>
          </p:cNvSpPr>
          <p:nvPr>
            <p:ph type="title"/>
          </p:nvPr>
        </p:nvSpPr>
        <p:spPr>
          <a:xfrm>
            <a:off x="1512173" y="4391423"/>
            <a:ext cx="27219117" cy="7128933"/>
          </a:xfrm>
          <a:prstGeom prst="rect">
            <a:avLst/>
          </a:prstGeom>
        </p:spPr>
        <p:txBody>
          <a:bodyPr vert="horz" lIns="0" tIns="208616" rIns="0" bIns="0" anchor="b">
            <a:normAutofit/>
          </a:bodyPr>
          <a:lstStyle/>
          <a:p>
            <a:r>
              <a:rPr kumimoji="0" lang="fr-FR" smtClean="0"/>
              <a:t>Cliquez pour modifier le style du titre</a:t>
            </a:r>
            <a:endParaRPr kumimoji="0" lang="en-US"/>
          </a:p>
        </p:txBody>
      </p:sp>
      <p:sp>
        <p:nvSpPr>
          <p:cNvPr id="30" name="Espace réservé du texte 29"/>
          <p:cNvSpPr>
            <a:spLocks noGrp="1"/>
          </p:cNvSpPr>
          <p:nvPr>
            <p:ph type="body" idx="1"/>
          </p:nvPr>
        </p:nvSpPr>
        <p:spPr>
          <a:xfrm>
            <a:off x="1512173" y="12071660"/>
            <a:ext cx="27219117" cy="27375104"/>
          </a:xfrm>
          <a:prstGeom prst="rect">
            <a:avLst/>
          </a:prstGeom>
        </p:spPr>
        <p:txBody>
          <a:bodyPr vert="horz" lIns="417232" tIns="208616" rIns="417232" bIns="20861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0" name="Espace réservé de la date 9"/>
          <p:cNvSpPr>
            <a:spLocks noGrp="1"/>
          </p:cNvSpPr>
          <p:nvPr>
            <p:ph type="dt" sz="half" idx="2"/>
          </p:nvPr>
        </p:nvSpPr>
        <p:spPr>
          <a:xfrm>
            <a:off x="1512173" y="39644794"/>
            <a:ext cx="7056808" cy="227729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fld id="{AA309A6D-C09C-4548-B29A-6CF363A7E532}" type="datetimeFigureOut">
              <a:rPr lang="fr-FR" smtClean="0"/>
              <a:pPr/>
              <a:t>04/03/2015</a:t>
            </a:fld>
            <a:endParaRPr lang="fr-BE"/>
          </a:p>
        </p:txBody>
      </p:sp>
      <p:sp>
        <p:nvSpPr>
          <p:cNvPr id="22" name="Espace réservé du pied de page 21"/>
          <p:cNvSpPr>
            <a:spLocks noGrp="1"/>
          </p:cNvSpPr>
          <p:nvPr>
            <p:ph type="ftr" sz="quarter" idx="3"/>
          </p:nvPr>
        </p:nvSpPr>
        <p:spPr>
          <a:xfrm>
            <a:off x="8821010" y="39644794"/>
            <a:ext cx="11089270" cy="2277298"/>
          </a:xfrm>
          <a:prstGeom prst="rect">
            <a:avLst/>
          </a:prstGeom>
        </p:spPr>
        <p:txBody>
          <a:bodyPr vert="horz" lIns="0" tIns="0" rIns="0" bIns="0" anchor="b"/>
          <a:lstStyle>
            <a:lvl1pPr algn="l" eaLnBrk="1" latinLnBrk="0" hangingPunct="1">
              <a:defRPr kumimoji="0" sz="5500">
                <a:solidFill>
                  <a:schemeClr val="tx2">
                    <a:shade val="90000"/>
                  </a:schemeClr>
                </a:solidFill>
              </a:defRPr>
            </a:lvl1pPr>
          </a:lstStyle>
          <a:p>
            <a:endParaRPr lang="fr-BE"/>
          </a:p>
        </p:txBody>
      </p:sp>
      <p:sp>
        <p:nvSpPr>
          <p:cNvPr id="18" name="Espace réservé du numéro de diapositive 17"/>
          <p:cNvSpPr>
            <a:spLocks noGrp="1"/>
          </p:cNvSpPr>
          <p:nvPr>
            <p:ph type="sldNum" sz="quarter" idx="4"/>
          </p:nvPr>
        </p:nvSpPr>
        <p:spPr>
          <a:xfrm>
            <a:off x="26211001" y="39644794"/>
            <a:ext cx="2520289" cy="2277298"/>
          </a:xfrm>
          <a:prstGeom prst="rect">
            <a:avLst/>
          </a:prstGeom>
        </p:spPr>
        <p:txBody>
          <a:bodyPr vert="horz" lIns="0" tIns="0" rIns="0" bIns="0" anchor="b"/>
          <a:lstStyle>
            <a:lvl1pPr algn="r" eaLnBrk="1" latinLnBrk="0" hangingPunct="1">
              <a:defRPr kumimoji="0" sz="5500">
                <a:solidFill>
                  <a:schemeClr val="tx2">
                    <a:shade val="90000"/>
                  </a:schemeClr>
                </a:solidFill>
              </a:defRPr>
            </a:lvl1pPr>
          </a:lstStyle>
          <a:p>
            <a:fld id="{CF4668DC-857F-487D-BFFA-8C0CA5037977}" type="slidenum">
              <a:rPr lang="fr-BE" smtClean="0"/>
              <a:pPr/>
              <a:t>‹N°›</a:t>
            </a:fld>
            <a:endParaRPr lang="fr-BE"/>
          </a:p>
        </p:txBody>
      </p:sp>
      <p:grpSp>
        <p:nvGrpSpPr>
          <p:cNvPr id="2" name="Groupe 1"/>
          <p:cNvGrpSpPr/>
          <p:nvPr/>
        </p:nvGrpSpPr>
        <p:grpSpPr>
          <a:xfrm>
            <a:off x="-62898" y="1262426"/>
            <a:ext cx="30364344" cy="4049234"/>
            <a:chOff x="-19045" y="216550"/>
            <a:chExt cx="9180548" cy="649224"/>
          </a:xfrm>
        </p:grpSpPr>
        <p:sp>
          <p:nvSpPr>
            <p:cNvPr id="12" name="Forme libre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orme libre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22800" b="0" kern="1200">
          <a:ln>
            <a:noFill/>
          </a:ln>
          <a:solidFill>
            <a:schemeClr val="tx2"/>
          </a:solidFill>
          <a:effectLst/>
          <a:latin typeface="+mj-lt"/>
          <a:ea typeface="+mj-ea"/>
          <a:cs typeface="+mj-cs"/>
        </a:defRPr>
      </a:lvl1pPr>
    </p:titleStyle>
    <p:bodyStyle>
      <a:lvl1pPr marL="1251695" indent="-1251695" algn="l" rtl="0" eaLnBrk="1" latinLnBrk="0" hangingPunct="1">
        <a:spcBef>
          <a:spcPct val="20000"/>
        </a:spcBef>
        <a:buClr>
          <a:schemeClr val="accent3"/>
        </a:buClr>
        <a:buSzPct val="95000"/>
        <a:buFont typeface="Wingdings 2"/>
        <a:buChar char=""/>
        <a:defRPr kumimoji="0" sz="11900" kern="1200">
          <a:solidFill>
            <a:schemeClr val="tx1"/>
          </a:solidFill>
          <a:latin typeface="+mn-lt"/>
          <a:ea typeface="+mn-ea"/>
          <a:cs typeface="+mn-cs"/>
        </a:defRPr>
      </a:lvl1pPr>
      <a:lvl2pPr marL="2920621" indent="-1126525" algn="l" rtl="0" eaLnBrk="1" latinLnBrk="0" hangingPunct="1">
        <a:spcBef>
          <a:spcPct val="20000"/>
        </a:spcBef>
        <a:buClr>
          <a:schemeClr val="accent1"/>
        </a:buClr>
        <a:buSzPct val="85000"/>
        <a:buFont typeface="Wingdings 2"/>
        <a:buChar char=""/>
        <a:defRPr kumimoji="0" sz="11000" kern="1200">
          <a:solidFill>
            <a:schemeClr val="tx1"/>
          </a:solidFill>
          <a:latin typeface="+mn-lt"/>
          <a:ea typeface="+mn-ea"/>
          <a:cs typeface="+mn-cs"/>
        </a:defRPr>
      </a:lvl2pPr>
      <a:lvl3pPr marL="4172316" indent="-1126525" algn="l" rtl="0" eaLnBrk="1" latinLnBrk="0" hangingPunct="1">
        <a:spcBef>
          <a:spcPct val="20000"/>
        </a:spcBef>
        <a:buClr>
          <a:schemeClr val="accent2"/>
        </a:buClr>
        <a:buSzPct val="70000"/>
        <a:buFont typeface="Wingdings 2"/>
        <a:buChar char=""/>
        <a:defRPr kumimoji="0" sz="9600" kern="1200">
          <a:solidFill>
            <a:schemeClr val="tx1"/>
          </a:solidFill>
          <a:latin typeface="+mn-lt"/>
          <a:ea typeface="+mn-ea"/>
          <a:cs typeface="+mn-cs"/>
        </a:defRPr>
      </a:lvl3pPr>
      <a:lvl4pPr marL="5424010" indent="-959633" algn="l" rtl="0" eaLnBrk="1" latinLnBrk="0" hangingPunct="1">
        <a:spcBef>
          <a:spcPct val="20000"/>
        </a:spcBef>
        <a:buClr>
          <a:schemeClr val="accent3"/>
        </a:buClr>
        <a:buSzPct val="65000"/>
        <a:buFont typeface="Wingdings 2"/>
        <a:buChar char=""/>
        <a:defRPr kumimoji="0" sz="9100" kern="1200">
          <a:solidFill>
            <a:schemeClr val="tx1"/>
          </a:solidFill>
          <a:latin typeface="+mn-lt"/>
          <a:ea typeface="+mn-ea"/>
          <a:cs typeface="+mn-cs"/>
        </a:defRPr>
      </a:lvl4pPr>
      <a:lvl5pPr marL="6675705" indent="-959633" algn="l" rtl="0" eaLnBrk="1" latinLnBrk="0" hangingPunct="1">
        <a:spcBef>
          <a:spcPct val="20000"/>
        </a:spcBef>
        <a:buClr>
          <a:schemeClr val="accent4"/>
        </a:buClr>
        <a:buSzPct val="65000"/>
        <a:buFont typeface="Wingdings 2"/>
        <a:buChar char=""/>
        <a:defRPr kumimoji="0" sz="9100" kern="1200">
          <a:solidFill>
            <a:schemeClr val="tx1"/>
          </a:solidFill>
          <a:latin typeface="+mn-lt"/>
          <a:ea typeface="+mn-ea"/>
          <a:cs typeface="+mn-cs"/>
        </a:defRPr>
      </a:lvl5pPr>
      <a:lvl6pPr marL="7927400" indent="-959633" algn="l" rtl="0" eaLnBrk="1" latinLnBrk="0" hangingPunct="1">
        <a:spcBef>
          <a:spcPct val="20000"/>
        </a:spcBef>
        <a:buClr>
          <a:schemeClr val="accent5"/>
        </a:buClr>
        <a:buSzPct val="80000"/>
        <a:buFont typeface="Wingdings 2"/>
        <a:buChar char=""/>
        <a:defRPr kumimoji="0" sz="8200" kern="1200">
          <a:solidFill>
            <a:schemeClr val="tx1"/>
          </a:solidFill>
          <a:latin typeface="+mn-lt"/>
          <a:ea typeface="+mn-ea"/>
          <a:cs typeface="+mn-cs"/>
        </a:defRPr>
      </a:lvl6pPr>
      <a:lvl7pPr marL="8761863" indent="-834463" algn="l" rtl="0" eaLnBrk="1" latinLnBrk="0" hangingPunct="1">
        <a:spcBef>
          <a:spcPct val="20000"/>
        </a:spcBef>
        <a:buClr>
          <a:schemeClr val="accent6"/>
        </a:buClr>
        <a:buSzPct val="80000"/>
        <a:buFont typeface="Wingdings 2"/>
        <a:buChar char=""/>
        <a:defRPr kumimoji="0" sz="7300" kern="1200" baseline="0">
          <a:solidFill>
            <a:schemeClr val="tx1"/>
          </a:solidFill>
          <a:latin typeface="+mn-lt"/>
          <a:ea typeface="+mn-ea"/>
          <a:cs typeface="+mn-cs"/>
        </a:defRPr>
      </a:lvl7pPr>
      <a:lvl8pPr marL="10013558" indent="-834463" algn="l" rtl="0" eaLnBrk="1" latinLnBrk="0" hangingPunct="1">
        <a:spcBef>
          <a:spcPct val="20000"/>
        </a:spcBef>
        <a:buClr>
          <a:schemeClr val="tx2"/>
        </a:buClr>
        <a:buChar char="•"/>
        <a:defRPr kumimoji="0" sz="7300" kern="1200">
          <a:solidFill>
            <a:schemeClr val="tx1"/>
          </a:solidFill>
          <a:latin typeface="+mn-lt"/>
          <a:ea typeface="+mn-ea"/>
          <a:cs typeface="+mn-cs"/>
        </a:defRPr>
      </a:lvl8pPr>
      <a:lvl9pPr marL="11265253" indent="-834463" algn="l" rtl="0" eaLnBrk="1" latinLnBrk="0" hangingPunct="1">
        <a:spcBef>
          <a:spcPct val="20000"/>
        </a:spcBef>
        <a:buClr>
          <a:schemeClr val="tx2"/>
        </a:buClr>
        <a:buFontTx/>
        <a:buChar char="•"/>
        <a:defRPr kumimoji="0" sz="6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086158" algn="l" rtl="0" eaLnBrk="1" latinLnBrk="0" hangingPunct="1">
        <a:defRPr kumimoji="0" kern="1200">
          <a:solidFill>
            <a:schemeClr val="tx1"/>
          </a:solidFill>
          <a:latin typeface="+mn-lt"/>
          <a:ea typeface="+mn-ea"/>
          <a:cs typeface="+mn-cs"/>
        </a:defRPr>
      </a:lvl2pPr>
      <a:lvl3pPr marL="4172316" algn="l" rtl="0" eaLnBrk="1" latinLnBrk="0" hangingPunct="1">
        <a:defRPr kumimoji="0" kern="1200">
          <a:solidFill>
            <a:schemeClr val="tx1"/>
          </a:solidFill>
          <a:latin typeface="+mn-lt"/>
          <a:ea typeface="+mn-ea"/>
          <a:cs typeface="+mn-cs"/>
        </a:defRPr>
      </a:lvl3pPr>
      <a:lvl4pPr marL="6258474" algn="l" rtl="0" eaLnBrk="1" latinLnBrk="0" hangingPunct="1">
        <a:defRPr kumimoji="0" kern="1200">
          <a:solidFill>
            <a:schemeClr val="tx1"/>
          </a:solidFill>
          <a:latin typeface="+mn-lt"/>
          <a:ea typeface="+mn-ea"/>
          <a:cs typeface="+mn-cs"/>
        </a:defRPr>
      </a:lvl4pPr>
      <a:lvl5pPr marL="8344632" algn="l" rtl="0" eaLnBrk="1" latinLnBrk="0" hangingPunct="1">
        <a:defRPr kumimoji="0" kern="1200">
          <a:solidFill>
            <a:schemeClr val="tx1"/>
          </a:solidFill>
          <a:latin typeface="+mn-lt"/>
          <a:ea typeface="+mn-ea"/>
          <a:cs typeface="+mn-cs"/>
        </a:defRPr>
      </a:lvl5pPr>
      <a:lvl6pPr marL="10430789" algn="l" rtl="0" eaLnBrk="1" latinLnBrk="0" hangingPunct="1">
        <a:defRPr kumimoji="0" kern="1200">
          <a:solidFill>
            <a:schemeClr val="tx1"/>
          </a:solidFill>
          <a:latin typeface="+mn-lt"/>
          <a:ea typeface="+mn-ea"/>
          <a:cs typeface="+mn-cs"/>
        </a:defRPr>
      </a:lvl6pPr>
      <a:lvl7pPr marL="12516947" algn="l" rtl="0" eaLnBrk="1" latinLnBrk="0" hangingPunct="1">
        <a:defRPr kumimoji="0" kern="1200">
          <a:solidFill>
            <a:schemeClr val="tx1"/>
          </a:solidFill>
          <a:latin typeface="+mn-lt"/>
          <a:ea typeface="+mn-ea"/>
          <a:cs typeface="+mn-cs"/>
        </a:defRPr>
      </a:lvl7pPr>
      <a:lvl8pPr marL="14603105" algn="l" rtl="0" eaLnBrk="1" latinLnBrk="0" hangingPunct="1">
        <a:defRPr kumimoji="0" kern="1200">
          <a:solidFill>
            <a:schemeClr val="tx1"/>
          </a:solidFill>
          <a:latin typeface="+mn-lt"/>
          <a:ea typeface="+mn-ea"/>
          <a:cs typeface="+mn-cs"/>
        </a:defRPr>
      </a:lvl8pPr>
      <a:lvl9pPr marL="16689263"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google.dz/imgres?imgurl=http://www.cambnat.com/wp-content/uploads/galaxysii1317028819490x.jpg&amp;imgrefurl=http://www.cambnat.com/%D8%A7%D8%B7%D9%84%D8%A7%D9%82-%D9%86%D8%B8%D8%A7%D9%85-%D8%A7%D9%84%D8%A7%D9%86%D8%AF%D8%B1%D9%88%D9%8A%D8%AF-4-0-%D9%84%D8%AC%D9%88%D8%A7%D9%84-%D8%B3%D8%A7%D9%85%D8%B3%D9%88%D9%86%D8%AC-galaxy-s-ii/&amp;h=449&amp;w=490&amp;tbnid=hhsJ8kjVSbyPgM:&amp;zoom=1&amp;docid=-NTBsUpknYPvgM&amp;ei=DgvuVJ7NLtHuaKGYghg&amp;tbm=isch&amp;client=firefox-beta&amp;ved=0CCcQMygMMAw" TargetMode="External"/><Relationship Id="rId3" Type="http://schemas.openxmlformats.org/officeDocument/2006/relationships/image" Target="../media/image2.emf"/><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QuickStyle" Target="../diagrams/quickStyle1.xml"/><Relationship Id="rId11" Type="http://schemas.microsoft.com/office/2007/relationships/diagramDrawing" Target="../diagrams/drawing1.xml"/><Relationship Id="rId5" Type="http://schemas.openxmlformats.org/officeDocument/2006/relationships/diagramLayout" Target="../diagrams/layout1.xml"/><Relationship Id="rId10" Type="http://schemas.openxmlformats.org/officeDocument/2006/relationships/image" Target="../media/image5.jpeg"/><Relationship Id="rId4" Type="http://schemas.openxmlformats.org/officeDocument/2006/relationships/diagramData" Target="../diagrams/data1.xml"/><Relationship Id="rId9"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à coins arrondis 3"/>
          <p:cNvSpPr/>
          <p:nvPr/>
        </p:nvSpPr>
        <p:spPr>
          <a:xfrm>
            <a:off x="576063" y="432472"/>
            <a:ext cx="28875260" cy="482453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ctr" rtl="1"/>
            <a:r>
              <a:rPr lang="ar-DZ" sz="6600" b="1" dirty="0" smtClean="0">
                <a:cs typeface="Simplified Arabic" pitchFamily="2" charset="-78"/>
              </a:rPr>
              <a:t>جامعة قاصدي </a:t>
            </a:r>
            <a:r>
              <a:rPr lang="ar-DZ" sz="6600" b="1" dirty="0" err="1" smtClean="0">
                <a:cs typeface="Simplified Arabic" pitchFamily="2" charset="-78"/>
              </a:rPr>
              <a:t>مرباح</a:t>
            </a:r>
            <a:r>
              <a:rPr lang="ar-DZ" sz="6600" b="1" dirty="0" smtClean="0">
                <a:cs typeface="Simplified Arabic" pitchFamily="2" charset="-78"/>
              </a:rPr>
              <a:t> –</a:t>
            </a:r>
            <a:r>
              <a:rPr lang="ar-DZ" sz="6600" b="1" dirty="0" err="1" smtClean="0">
                <a:cs typeface="Simplified Arabic" pitchFamily="2" charset="-78"/>
              </a:rPr>
              <a:t>ورقلة-</a:t>
            </a:r>
            <a:endParaRPr lang="ar-DZ" sz="6600" b="1" dirty="0" smtClean="0">
              <a:cs typeface="Simplified Arabic" pitchFamily="2" charset="-78"/>
            </a:endParaRPr>
          </a:p>
          <a:p>
            <a:pPr algn="ctr" rtl="1"/>
            <a:r>
              <a:rPr lang="ar-DZ" sz="6600" b="1" dirty="0" smtClean="0">
                <a:cs typeface="Simplified Arabic" pitchFamily="2" charset="-78"/>
              </a:rPr>
              <a:t>كلية العلوم الانسانية و الاجتماعية </a:t>
            </a:r>
          </a:p>
          <a:p>
            <a:pPr algn="ctr" rtl="1"/>
            <a:r>
              <a:rPr lang="ar-DZ" sz="6600" b="1" dirty="0" smtClean="0">
                <a:cs typeface="Simplified Arabic" pitchFamily="2" charset="-78"/>
              </a:rPr>
              <a:t>قسم علوم الاعلام و الاتصال  </a:t>
            </a:r>
            <a:endParaRPr lang="ar-DZ" sz="6600" b="1" dirty="0">
              <a:cs typeface="Simplified Arabic" pitchFamily="2" charset="-78"/>
            </a:endParaRPr>
          </a:p>
        </p:txBody>
      </p:sp>
      <p:pic>
        <p:nvPicPr>
          <p:cNvPr id="5" name="Image 4"/>
          <p:cNvPicPr/>
          <p:nvPr/>
        </p:nvPicPr>
        <p:blipFill>
          <a:blip r:embed="rId3" cstate="print"/>
          <a:srcRect t="26418" r="84167"/>
          <a:stretch>
            <a:fillRect/>
          </a:stretch>
        </p:blipFill>
        <p:spPr bwMode="auto">
          <a:xfrm>
            <a:off x="25418875" y="720504"/>
            <a:ext cx="3571900" cy="2160240"/>
          </a:xfrm>
          <a:prstGeom prst="rect">
            <a:avLst/>
          </a:prstGeom>
          <a:noFill/>
          <a:ln w="9525">
            <a:noFill/>
            <a:miter lim="800000"/>
            <a:headEnd/>
            <a:tailEnd/>
          </a:ln>
        </p:spPr>
      </p:pic>
      <p:pic>
        <p:nvPicPr>
          <p:cNvPr id="6" name="Image 5"/>
          <p:cNvPicPr/>
          <p:nvPr/>
        </p:nvPicPr>
        <p:blipFill>
          <a:blip r:embed="rId3" cstate="print"/>
          <a:srcRect t="26418" r="84167"/>
          <a:stretch>
            <a:fillRect/>
          </a:stretch>
        </p:blipFill>
        <p:spPr bwMode="auto">
          <a:xfrm>
            <a:off x="1224187" y="1008536"/>
            <a:ext cx="3571900" cy="2160240"/>
          </a:xfrm>
          <a:prstGeom prst="rect">
            <a:avLst/>
          </a:prstGeom>
          <a:noFill/>
          <a:ln w="9525">
            <a:noFill/>
            <a:miter lim="800000"/>
            <a:headEnd/>
            <a:tailEnd/>
          </a:ln>
        </p:spPr>
      </p:pic>
      <p:sp>
        <p:nvSpPr>
          <p:cNvPr id="7" name="ZoneTexte 6"/>
          <p:cNvSpPr txBox="1"/>
          <p:nvPr/>
        </p:nvSpPr>
        <p:spPr>
          <a:xfrm>
            <a:off x="5112619" y="5617048"/>
            <a:ext cx="20234248" cy="3247043"/>
          </a:xfrm>
          <a:prstGeom prst="rect">
            <a:avLst/>
          </a:prstGeom>
          <a:noFill/>
        </p:spPr>
        <p:txBody>
          <a:bodyPr wrap="square" rtlCol="1">
            <a:spAutoFit/>
          </a:bodyPr>
          <a:lstStyle/>
          <a:p>
            <a:pPr algn="ctr" rtl="1"/>
            <a:r>
              <a:rPr lang="ar-DZ" sz="4800" b="1" dirty="0" smtClean="0">
                <a:cs typeface="Simplified Arabic" pitchFamily="2" charset="-78"/>
              </a:rPr>
              <a:t>استخدام تكنولوجيا الاتصال الحديثة في الاتصال الاداري.</a:t>
            </a:r>
            <a:endParaRPr lang="en-US" sz="4800" b="1" dirty="0" smtClean="0">
              <a:cs typeface="Simplified Arabic" pitchFamily="2" charset="-78"/>
            </a:endParaRPr>
          </a:p>
          <a:p>
            <a:pPr algn="ctr" rtl="1"/>
            <a:r>
              <a:rPr lang="fr-FR" sz="4800" b="1" dirty="0" err="1" smtClean="0">
                <a:cs typeface="Simplified Arabic" pitchFamily="2" charset="-78"/>
              </a:rPr>
              <a:t>Using</a:t>
            </a:r>
            <a:r>
              <a:rPr lang="fr-FR" sz="4800" b="1" dirty="0" smtClean="0">
                <a:cs typeface="Simplified Arabic" pitchFamily="2" charset="-78"/>
              </a:rPr>
              <a:t> of NCT in manageant communication </a:t>
            </a:r>
            <a:endParaRPr lang="en-US" sz="4800" b="1" dirty="0" smtClean="0">
              <a:cs typeface="Simplified Arabic" pitchFamily="2" charset="-78"/>
            </a:endParaRPr>
          </a:p>
          <a:p>
            <a:pPr algn="ctr" rtl="1"/>
            <a:r>
              <a:rPr lang="ar-DZ" sz="4800" b="1" dirty="0" smtClean="0">
                <a:cs typeface="Simplified Arabic" pitchFamily="2" charset="-78"/>
              </a:rPr>
              <a:t>لملصق علمي حول موضوع مذكرة تخرج يتم اعدادها لنيل شهادة </a:t>
            </a:r>
            <a:r>
              <a:rPr lang="ar-DZ" sz="4800" b="1" dirty="0" err="1" smtClean="0">
                <a:cs typeface="Simplified Arabic" pitchFamily="2" charset="-78"/>
              </a:rPr>
              <a:t>ماستر</a:t>
            </a:r>
            <a:endParaRPr lang="en-US" sz="4800" b="1" dirty="0" smtClean="0">
              <a:cs typeface="Simplified Arabic" pitchFamily="2" charset="-78"/>
            </a:endParaRPr>
          </a:p>
          <a:p>
            <a:endParaRPr lang="ar-DZ" dirty="0"/>
          </a:p>
        </p:txBody>
      </p:sp>
      <p:sp>
        <p:nvSpPr>
          <p:cNvPr id="9" name="ZoneTexte 8"/>
          <p:cNvSpPr txBox="1"/>
          <p:nvPr/>
        </p:nvSpPr>
        <p:spPr>
          <a:xfrm rot="10800000" flipV="1">
            <a:off x="23051349" y="5162883"/>
            <a:ext cx="4572032" cy="1938992"/>
          </a:xfrm>
          <a:prstGeom prst="rect">
            <a:avLst/>
          </a:prstGeom>
          <a:noFill/>
        </p:spPr>
        <p:txBody>
          <a:bodyPr wrap="square" rtlCol="1">
            <a:spAutoFit/>
          </a:bodyPr>
          <a:lstStyle/>
          <a:p>
            <a:pPr algn="r" rtl="1"/>
            <a:r>
              <a:rPr lang="ar-DZ" sz="4000" b="1" dirty="0" smtClean="0">
                <a:cs typeface="Simplified Arabic" pitchFamily="2" charset="-78"/>
              </a:rPr>
              <a:t>إعداد الطالبتين: </a:t>
            </a:r>
          </a:p>
          <a:p>
            <a:pPr algn="r" rtl="1"/>
            <a:r>
              <a:rPr lang="ar-DZ" sz="4000" b="1" dirty="0" smtClean="0">
                <a:cs typeface="Simplified Arabic" pitchFamily="2" charset="-78"/>
              </a:rPr>
              <a:t>بوقفة نجاة </a:t>
            </a:r>
            <a:endParaRPr lang="ar-DZ" sz="6600" b="1" dirty="0" smtClean="0">
              <a:cs typeface="Simplified Arabic" pitchFamily="2" charset="-78"/>
            </a:endParaRPr>
          </a:p>
          <a:p>
            <a:pPr algn="r" rtl="1"/>
            <a:r>
              <a:rPr lang="ar-DZ" sz="4000" b="1" dirty="0" err="1" smtClean="0">
                <a:cs typeface="Simplified Arabic" pitchFamily="2" charset="-78"/>
              </a:rPr>
              <a:t>بوخلخال</a:t>
            </a:r>
            <a:r>
              <a:rPr lang="ar-DZ" sz="4000" b="1" dirty="0" smtClean="0">
                <a:cs typeface="Simplified Arabic" pitchFamily="2" charset="-78"/>
              </a:rPr>
              <a:t> سمية </a:t>
            </a:r>
            <a:endParaRPr lang="ar-DZ" sz="4000" b="1" dirty="0">
              <a:cs typeface="Simplified Arabic" pitchFamily="2" charset="-78"/>
            </a:endParaRPr>
          </a:p>
        </p:txBody>
      </p:sp>
      <p:sp>
        <p:nvSpPr>
          <p:cNvPr id="10" name="ZoneTexte 9"/>
          <p:cNvSpPr txBox="1"/>
          <p:nvPr/>
        </p:nvSpPr>
        <p:spPr>
          <a:xfrm>
            <a:off x="1368203" y="5815653"/>
            <a:ext cx="6120680" cy="1323439"/>
          </a:xfrm>
          <a:prstGeom prst="rect">
            <a:avLst/>
          </a:prstGeom>
          <a:noFill/>
        </p:spPr>
        <p:txBody>
          <a:bodyPr wrap="square" rtlCol="1">
            <a:spAutoFit/>
          </a:bodyPr>
          <a:lstStyle/>
          <a:p>
            <a:pPr algn="r" rtl="1"/>
            <a:r>
              <a:rPr lang="ar-DZ" sz="4000" b="1" dirty="0" smtClean="0">
                <a:cs typeface="Simplified Arabic" pitchFamily="2" charset="-78"/>
              </a:rPr>
              <a:t>الاستاذ المشرف:</a:t>
            </a:r>
          </a:p>
          <a:p>
            <a:pPr algn="r" rtl="1"/>
            <a:r>
              <a:rPr lang="ar-DZ" sz="4000" b="1" dirty="0" err="1" smtClean="0">
                <a:cs typeface="Simplified Arabic" pitchFamily="2" charset="-78"/>
              </a:rPr>
              <a:t>حمايمي</a:t>
            </a:r>
            <a:r>
              <a:rPr lang="ar-DZ" sz="4000" b="1" dirty="0" smtClean="0">
                <a:cs typeface="Simplified Arabic" pitchFamily="2" charset="-78"/>
              </a:rPr>
              <a:t> محرز </a:t>
            </a:r>
          </a:p>
        </p:txBody>
      </p:sp>
      <p:sp>
        <p:nvSpPr>
          <p:cNvPr id="12" name="Carré corné 11"/>
          <p:cNvSpPr/>
          <p:nvPr/>
        </p:nvSpPr>
        <p:spPr>
          <a:xfrm>
            <a:off x="13050029" y="8385084"/>
            <a:ext cx="16287864" cy="5429288"/>
          </a:xfrm>
          <a:prstGeom prst="foldedCorner">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r>
              <a:rPr lang="ar-DZ" sz="6000" b="1" dirty="0" smtClean="0">
                <a:latin typeface="Traditional Arabic" pitchFamily="18" charset="-78"/>
                <a:cs typeface="Traditional Arabic" pitchFamily="18" charset="-78"/>
              </a:rPr>
              <a:t>المقدمة</a:t>
            </a:r>
            <a:r>
              <a:rPr lang="ar-DZ" sz="4000" dirty="0" smtClean="0">
                <a:latin typeface="Traditional Arabic" pitchFamily="18" charset="-78"/>
                <a:cs typeface="Traditional Arabic" pitchFamily="18" charset="-78"/>
              </a:rPr>
              <a:t> :</a:t>
            </a:r>
          </a:p>
          <a:p>
            <a:pPr algn="r" rtl="1"/>
            <a:r>
              <a:rPr lang="ar-DZ" sz="4000" dirty="0" smtClean="0">
                <a:latin typeface="Traditional Arabic" pitchFamily="18" charset="-78"/>
                <a:cs typeface="Traditional Arabic" pitchFamily="18" charset="-78"/>
              </a:rPr>
              <a:t>شهد العالم في السنوات الأخيرة ثورة تكنولوجية  فاقت التوقعات خاصة بما يتعلق بتكنولوجيا الاتصال الحديثة إذ يعد الاتصال العامل الرئيسي والمؤثر على البيئات التي تعمل في المؤسسات الإدارية على غرار التطور الذي عرفه مجال استخدام وسائل تكنولوجيا الاتصال الحديثة  من هواتف نقالة وحواسيب وانترنت وعلى الرغم من اتساع الرقعة الجغرافية إلا أن هذه التكنولوجيات جعلته مجرد قرية صغيرة.</a:t>
            </a:r>
            <a:endParaRPr lang="ar-DZ" sz="4000" dirty="0">
              <a:latin typeface="Traditional Arabic" pitchFamily="18" charset="-78"/>
              <a:cs typeface="Traditional Arabic" pitchFamily="18" charset="-78"/>
            </a:endParaRPr>
          </a:p>
        </p:txBody>
      </p:sp>
      <p:graphicFrame>
        <p:nvGraphicFramePr>
          <p:cNvPr id="19" name="Diagramme 18"/>
          <p:cNvGraphicFramePr/>
          <p:nvPr/>
        </p:nvGraphicFramePr>
        <p:xfrm>
          <a:off x="14050161" y="19743726"/>
          <a:ext cx="15337704" cy="69127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0" name="ZoneTexte 19"/>
          <p:cNvSpPr txBox="1"/>
          <p:nvPr/>
        </p:nvSpPr>
        <p:spPr>
          <a:xfrm>
            <a:off x="19122259" y="18457842"/>
            <a:ext cx="6440632" cy="1031051"/>
          </a:xfrm>
          <a:prstGeom prst="rect">
            <a:avLst/>
          </a:prstGeom>
          <a:noFill/>
        </p:spPr>
        <p:txBody>
          <a:bodyPr wrap="square" rtlCol="1">
            <a:spAutoFit/>
          </a:bodyPr>
          <a:lstStyle/>
          <a:p>
            <a:pPr algn="ctr" rtl="1"/>
            <a:r>
              <a:rPr lang="ar-DZ" dirty="0" smtClean="0"/>
              <a:t>التساؤلات الفرعية: </a:t>
            </a:r>
            <a:endParaRPr lang="ar-DZ" dirty="0"/>
          </a:p>
        </p:txBody>
      </p:sp>
      <p:sp>
        <p:nvSpPr>
          <p:cNvPr id="23" name="Arrondir un rectangle avec un coin diagonal 22"/>
          <p:cNvSpPr/>
          <p:nvPr/>
        </p:nvSpPr>
        <p:spPr>
          <a:xfrm>
            <a:off x="1191321" y="21458238"/>
            <a:ext cx="12313419" cy="7643866"/>
          </a:xfrm>
          <a:prstGeom prst="round2DiagRect">
            <a:avLst/>
          </a:prstGeom>
        </p:spPr>
        <p:style>
          <a:lnRef idx="1">
            <a:schemeClr val="accent4"/>
          </a:lnRef>
          <a:fillRef idx="2">
            <a:schemeClr val="accent4"/>
          </a:fillRef>
          <a:effectRef idx="1">
            <a:schemeClr val="accent4"/>
          </a:effectRef>
          <a:fontRef idx="minor">
            <a:schemeClr val="dk1"/>
          </a:fontRef>
        </p:style>
        <p:txBody>
          <a:bodyPr rtlCol="1" anchor="ctr"/>
          <a:lstStyle/>
          <a:p>
            <a:pPr lvl="0" algn="r" rtl="1">
              <a:buFont typeface="Wingdings" pitchFamily="2" charset="2"/>
              <a:buChar char="v"/>
            </a:pPr>
            <a:r>
              <a:rPr lang="ar-DZ" sz="6000" dirty="0" smtClean="0">
                <a:solidFill>
                  <a:srgbClr val="00B050"/>
                </a:solidFill>
              </a:rPr>
              <a:t> أدوات جمع البيانات :</a:t>
            </a:r>
            <a:endParaRPr lang="en-US" sz="6000" dirty="0" smtClean="0">
              <a:solidFill>
                <a:srgbClr val="00B050"/>
              </a:solidFill>
            </a:endParaRPr>
          </a:p>
          <a:p>
            <a:pPr algn="r" rtl="1"/>
            <a:r>
              <a:rPr lang="ar-DZ" sz="4000" dirty="0" smtClean="0"/>
              <a:t>1</a:t>
            </a:r>
            <a:r>
              <a:rPr lang="ar-DZ" sz="4400" dirty="0" smtClean="0"/>
              <a:t>- الاستبيان </a:t>
            </a:r>
            <a:r>
              <a:rPr lang="ar-DZ" sz="4000" dirty="0" smtClean="0"/>
              <a:t>(الاستمارة ):هي مجموعة من الأسئلة تطرح على المبحوثين تتعلق بآرائه واعتقاداته ومختلف المعلومات الشخصية له أصول محيطة وهي وسيلة قاعدية في البحث الميداني توجه إلي المبحوثين من اجل الحصول على معلومات حول الإشكال المطروح أو موقف معين وتتضمن الاستمارة مجموعة من الأسئلة حسب الموضوع منها المفتوحة ومنها المغلقة.</a:t>
            </a:r>
            <a:endParaRPr lang="en-US" sz="4000" dirty="0" smtClean="0"/>
          </a:p>
          <a:p>
            <a:pPr algn="r" rtl="1"/>
            <a:r>
              <a:rPr lang="ar-DZ" sz="4000" dirty="0" smtClean="0"/>
              <a:t>2- المقابلة : هي محادثة موجهة بين القائم بالمقابلة وبين شخص أخر أو عدة أشخاص  . </a:t>
            </a:r>
            <a:endParaRPr lang="en-US" sz="4000" dirty="0" smtClean="0"/>
          </a:p>
          <a:p>
            <a:pPr algn="r" rtl="1"/>
            <a:r>
              <a:rPr lang="ar-DZ" sz="4000" dirty="0" smtClean="0"/>
              <a:t>3- الملاحظة :هي مشاهدة مقصودة دقيقة ومنظمة وموجهة هادفة عميقة ترتبط بين الظواهر وهي رؤية منظمة ممزوجة باهتمام بالظواهر الخاضعة لها وقد تستعين بآلات وأدوات علمية دقيقة .</a:t>
            </a:r>
            <a:endParaRPr lang="en-US" sz="4000" dirty="0" smtClean="0"/>
          </a:p>
        </p:txBody>
      </p:sp>
      <p:sp>
        <p:nvSpPr>
          <p:cNvPr id="24" name="Parallélogramme 23"/>
          <p:cNvSpPr/>
          <p:nvPr/>
        </p:nvSpPr>
        <p:spPr>
          <a:xfrm>
            <a:off x="1" y="29745046"/>
            <a:ext cx="14728876" cy="6215106"/>
          </a:xfrm>
          <a:prstGeom prst="parallelogram">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buFont typeface="Wingdings" pitchFamily="2" charset="2"/>
              <a:buChar char="v"/>
            </a:pPr>
            <a:r>
              <a:rPr lang="ar-DZ" sz="6000" dirty="0" smtClean="0">
                <a:solidFill>
                  <a:srgbClr val="7030A0"/>
                </a:solidFill>
              </a:rPr>
              <a:t>مجتمع البحث:</a:t>
            </a:r>
            <a:endParaRPr lang="en-US" sz="6000" dirty="0" smtClean="0">
              <a:solidFill>
                <a:srgbClr val="7030A0"/>
              </a:solidFill>
            </a:endParaRPr>
          </a:p>
          <a:p>
            <a:pPr algn="r" rtl="1"/>
            <a:r>
              <a:rPr lang="ar-DZ" sz="4000" dirty="0" smtClean="0"/>
              <a:t>يعرف مجتمع البحث حسب "مادلين قرافيت "انه مجموعة عناصر له خاصية أو عدة خصائص مشتركة تميزها عن غيرها من العناصر الأخرى ،والتي يجرى عليها البحث أو التقصي .</a:t>
            </a:r>
            <a:endParaRPr lang="en-US" sz="4000" dirty="0" smtClean="0"/>
          </a:p>
          <a:p>
            <a:pPr algn="r" rtl="1"/>
            <a:r>
              <a:rPr lang="ar-DZ" sz="4000" dirty="0" smtClean="0"/>
              <a:t>وعليه فان مجتمع البحث في دراستنا هذه يتكون من مجموعة موظفين بلدية ورقلة  الذين يستخدمون وسائل تكنولوجيا الاتصال الحديثة المدروسة (جهاز حاسوب ،الانترنت ،الهاتف النقال ).</a:t>
            </a:r>
            <a:endParaRPr lang="ar-DZ" sz="4000" dirty="0"/>
          </a:p>
        </p:txBody>
      </p:sp>
      <p:sp>
        <p:nvSpPr>
          <p:cNvPr id="28" name="Rectangle à coins arrondis 27"/>
          <p:cNvSpPr/>
          <p:nvPr/>
        </p:nvSpPr>
        <p:spPr>
          <a:xfrm>
            <a:off x="1119883" y="36388780"/>
            <a:ext cx="11521280" cy="4429156"/>
          </a:xfrm>
          <a:prstGeom prst="roundRect">
            <a:avLst/>
          </a:prstGeom>
        </p:spPr>
        <p:style>
          <a:lnRef idx="1">
            <a:schemeClr val="accent1"/>
          </a:lnRef>
          <a:fillRef idx="2">
            <a:schemeClr val="accent1"/>
          </a:fillRef>
          <a:effectRef idx="1">
            <a:schemeClr val="accent1"/>
          </a:effectRef>
          <a:fontRef idx="minor">
            <a:schemeClr val="dk1"/>
          </a:fontRef>
        </p:style>
        <p:txBody>
          <a:bodyPr rtlCol="1" anchor="ctr"/>
          <a:lstStyle/>
          <a:p>
            <a:pPr algn="r" rtl="1">
              <a:buFont typeface="Wingdings" pitchFamily="2" charset="2"/>
              <a:buChar char="v"/>
            </a:pPr>
            <a:r>
              <a:rPr lang="ar-DZ" sz="6000" dirty="0" smtClean="0">
                <a:solidFill>
                  <a:schemeClr val="accent4"/>
                </a:solidFill>
              </a:rPr>
              <a:t>العينة</a:t>
            </a:r>
            <a:r>
              <a:rPr lang="ar-DZ" sz="4000" dirty="0" smtClean="0">
                <a:solidFill>
                  <a:schemeClr val="accent4"/>
                </a:solidFill>
              </a:rPr>
              <a:t>:</a:t>
            </a:r>
            <a:r>
              <a:rPr lang="ar-DZ" sz="4000" dirty="0" smtClean="0"/>
              <a:t> </a:t>
            </a:r>
          </a:p>
          <a:p>
            <a:pPr algn="r">
              <a:buNone/>
            </a:pPr>
            <a:r>
              <a:rPr lang="ar-DZ" sz="4000" dirty="0" smtClean="0"/>
              <a:t>اعتمدنا في دراستنا هذه على العينة </a:t>
            </a:r>
            <a:r>
              <a:rPr lang="ar-DZ" sz="4000" dirty="0" err="1" smtClean="0"/>
              <a:t>القصدية</a:t>
            </a:r>
            <a:r>
              <a:rPr lang="ar-DZ" sz="4000" dirty="0" smtClean="0"/>
              <a:t> و تعرف العينة </a:t>
            </a:r>
            <a:r>
              <a:rPr lang="ar-DZ" sz="4000" dirty="0" err="1" smtClean="0"/>
              <a:t>القصدية</a:t>
            </a:r>
            <a:r>
              <a:rPr lang="ar-DZ" sz="4000" dirty="0" smtClean="0"/>
              <a:t> ”بأنها هي العينة التي يقوم الباحث باختيار مفرداتها بطريقة تحكمية لا مجال فيها </a:t>
            </a:r>
            <a:r>
              <a:rPr lang="fr-FR" sz="4000" dirty="0" smtClean="0"/>
              <a:t> </a:t>
            </a:r>
            <a:r>
              <a:rPr lang="ar-DZ" sz="4000" dirty="0" smtClean="0"/>
              <a:t>للصدفة بل يقوم بها شخصيا باقتناء المفردات الممثلة للدراسة.</a:t>
            </a:r>
          </a:p>
        </p:txBody>
      </p:sp>
      <p:sp>
        <p:nvSpPr>
          <p:cNvPr id="33" name="ZoneTexte 32"/>
          <p:cNvSpPr txBox="1"/>
          <p:nvPr/>
        </p:nvSpPr>
        <p:spPr>
          <a:xfrm>
            <a:off x="0" y="39246300"/>
            <a:ext cx="9145067" cy="1031051"/>
          </a:xfrm>
          <a:prstGeom prst="rect">
            <a:avLst/>
          </a:prstGeom>
          <a:noFill/>
        </p:spPr>
        <p:txBody>
          <a:bodyPr wrap="square" rtlCol="1">
            <a:spAutoFit/>
          </a:bodyPr>
          <a:lstStyle/>
          <a:p>
            <a:r>
              <a:rPr lang="fr-FR" dirty="0" smtClean="0"/>
              <a:t> </a:t>
            </a:r>
            <a:endParaRPr lang="ar-DZ" dirty="0"/>
          </a:p>
        </p:txBody>
      </p:sp>
      <p:pic>
        <p:nvPicPr>
          <p:cNvPr id="26" name="Image 25" descr="Résultat de recherche d'images pour &quot;‫صور عن الهاتف النقال‬‎&quot;">
            <a:hlinkClick r:id="rId8"/>
          </p:cNvPr>
          <p:cNvPicPr/>
          <p:nvPr/>
        </p:nvPicPr>
        <p:blipFill>
          <a:blip r:embed="rId9" cstate="print"/>
          <a:srcRect/>
          <a:stretch>
            <a:fillRect/>
          </a:stretch>
        </p:blipFill>
        <p:spPr bwMode="auto">
          <a:xfrm>
            <a:off x="15841662" y="35888714"/>
            <a:ext cx="14067735" cy="6215106"/>
          </a:xfrm>
          <a:prstGeom prst="rect">
            <a:avLst/>
          </a:prstGeom>
          <a:noFill/>
          <a:ln w="9525">
            <a:noFill/>
            <a:miter lim="800000"/>
            <a:headEnd/>
            <a:tailEnd/>
          </a:ln>
        </p:spPr>
      </p:pic>
      <p:pic>
        <p:nvPicPr>
          <p:cNvPr id="31" name="Picture 2" descr="I:\صور\حاسوب.jpg"/>
          <p:cNvPicPr>
            <a:picLocks noChangeAspect="1" noChangeArrowheads="1"/>
          </p:cNvPicPr>
          <p:nvPr/>
        </p:nvPicPr>
        <p:blipFill>
          <a:blip r:embed="rId10" cstate="print"/>
          <a:srcRect/>
          <a:stretch>
            <a:fillRect/>
          </a:stretch>
        </p:blipFill>
        <p:spPr bwMode="auto">
          <a:xfrm>
            <a:off x="0" y="8313646"/>
            <a:ext cx="12549963" cy="4786346"/>
          </a:xfrm>
          <a:prstGeom prst="rect">
            <a:avLst/>
          </a:prstGeom>
          <a:noFill/>
        </p:spPr>
      </p:pic>
      <p:sp>
        <p:nvSpPr>
          <p:cNvPr id="25" name="Rectangle 24"/>
          <p:cNvSpPr/>
          <p:nvPr/>
        </p:nvSpPr>
        <p:spPr>
          <a:xfrm>
            <a:off x="1119883" y="13600058"/>
            <a:ext cx="11215766" cy="7215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buFont typeface="Wingdings" pitchFamily="2" charset="2"/>
              <a:buChar char="v"/>
            </a:pPr>
            <a:r>
              <a:rPr lang="ar-DZ" sz="6000" dirty="0" smtClean="0">
                <a:solidFill>
                  <a:schemeClr val="accent2">
                    <a:lumMod val="75000"/>
                  </a:schemeClr>
                </a:solidFill>
              </a:rPr>
              <a:t>منهج الدراسة :</a:t>
            </a:r>
            <a:endParaRPr lang="en-US" sz="6000" dirty="0" smtClean="0">
              <a:solidFill>
                <a:schemeClr val="accent2">
                  <a:lumMod val="75000"/>
                </a:schemeClr>
              </a:solidFill>
            </a:endParaRPr>
          </a:p>
          <a:p>
            <a:pPr algn="r" rtl="1"/>
            <a:r>
              <a:rPr lang="ar-DZ" sz="4000" dirty="0" smtClean="0"/>
              <a:t>للقيام بأية دراسة علمية أكاديمية منظمة يستدعي ذلك الاعتماد على منهج محدد يناسب الدراسة وانطلاقا من موضوع دراستنا الذي يتمحور حول استخدام تكنولوجيا الاتصال الحديثة في الاتصال الإداري وعليه اعتمدنا على المنهج الوصفي في تحليل المعلومات والبيانات والمعطيات الكيفية والكمية ، وتبويبها وتصنيفها وتفسيرها ،إذ يعرف المنهج الوصفي ”بأنه طريقة أو أسلوب لوصف الظاهرة المدروسة وتصويرها كميا عن طريق جمع معلومات مقننة عن المشكلة وتصنيفها وتحليلها وإخضاعها للدراسة الدقيقة.</a:t>
            </a:r>
            <a:endParaRPr lang="ar-DZ" sz="4000" dirty="0"/>
          </a:p>
        </p:txBody>
      </p:sp>
      <p:sp>
        <p:nvSpPr>
          <p:cNvPr id="27" name="Rectangle à coins arrondis 26"/>
          <p:cNvSpPr/>
          <p:nvPr/>
        </p:nvSpPr>
        <p:spPr>
          <a:xfrm>
            <a:off x="15836111" y="27101840"/>
            <a:ext cx="12773108" cy="7715304"/>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r" rtl="1">
              <a:buFont typeface="Wingdings" pitchFamily="2" charset="2"/>
              <a:buChar char="v"/>
            </a:pPr>
            <a:r>
              <a:rPr lang="ar-DZ" sz="6000" dirty="0" smtClean="0">
                <a:solidFill>
                  <a:srgbClr val="C00000"/>
                </a:solidFill>
              </a:rPr>
              <a:t>أهداف الدراسة :</a:t>
            </a:r>
            <a:endParaRPr lang="en-US" sz="6000" dirty="0" smtClean="0">
              <a:solidFill>
                <a:srgbClr val="C00000"/>
              </a:solidFill>
            </a:endParaRPr>
          </a:p>
          <a:p>
            <a:pPr lvl="1" algn="r">
              <a:buNone/>
            </a:pPr>
            <a:r>
              <a:rPr lang="ar-DZ" sz="4000" dirty="0" smtClean="0"/>
              <a:t>لكل دراسة أو بحث هدف أو مجموعة أهداف يسعى الباحث إلي تحقيقها , وقد تم تحديد أهداف الدراسة في النقاط التالي  </a:t>
            </a:r>
          </a:p>
          <a:p>
            <a:pPr lvl="1" algn="r">
              <a:buNone/>
            </a:pPr>
            <a:r>
              <a:rPr lang="ar-DZ" sz="4000" dirty="0" smtClean="0"/>
              <a:t>1- معرفة مدى مساهمة تكنولوجيا الاتصال الحديثة في تحقيق الاتصال الإداري .</a:t>
            </a:r>
            <a:endParaRPr lang="en-US" sz="4000" dirty="0" smtClean="0"/>
          </a:p>
          <a:p>
            <a:pPr lvl="1" algn="r">
              <a:buNone/>
            </a:pPr>
            <a:r>
              <a:rPr lang="ar-DZ" sz="4000" dirty="0" smtClean="0"/>
              <a:t>2-  معرفة مدى تعامل الموظفين مع هذه التكنولوجيات الحديثة  . </a:t>
            </a:r>
            <a:endParaRPr lang="en-US" sz="4000" dirty="0" smtClean="0"/>
          </a:p>
          <a:p>
            <a:pPr lvl="1" algn="r">
              <a:buNone/>
            </a:pPr>
            <a:r>
              <a:rPr lang="ar-DZ" sz="4000" dirty="0" smtClean="0"/>
              <a:t> 3- معرفة  واقع استخدام تكنولوجيا الاتصال الحديثة في الاتصال </a:t>
            </a:r>
            <a:r>
              <a:rPr lang="ar-DZ" sz="4400" dirty="0" smtClean="0"/>
              <a:t>الإداري .</a:t>
            </a:r>
            <a:endParaRPr lang="ar-DZ" sz="4400" dirty="0"/>
          </a:p>
        </p:txBody>
      </p:sp>
      <p:sp>
        <p:nvSpPr>
          <p:cNvPr id="22" name="Ellipse 21"/>
          <p:cNvSpPr/>
          <p:nvPr/>
        </p:nvSpPr>
        <p:spPr>
          <a:xfrm>
            <a:off x="15764673" y="14385876"/>
            <a:ext cx="12001584" cy="371477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ar-DZ" sz="6000" dirty="0" smtClean="0"/>
              <a:t>الإشكالية:</a:t>
            </a:r>
          </a:p>
          <a:p>
            <a:pPr algn="ctr"/>
            <a:r>
              <a:rPr lang="ar-DZ" sz="4000" dirty="0" smtClean="0"/>
              <a:t>إلى أي مدى ساهم استخدام تكنولوجيا الاتصال الحديثة  في تحسين الاتصال داخل المؤسسة ؟</a:t>
            </a:r>
            <a:endParaRPr lang="fr-FR" sz="4000" dirty="0"/>
          </a:p>
        </p:txBody>
      </p:sp>
      <p:sp>
        <p:nvSpPr>
          <p:cNvPr id="21" name="Organigramme : Terminateur 20"/>
          <p:cNvSpPr/>
          <p:nvPr/>
        </p:nvSpPr>
        <p:spPr>
          <a:xfrm>
            <a:off x="14193037" y="42773600"/>
            <a:ext cx="914400" cy="301752"/>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0" name="Organigramme : Terminateur 29"/>
          <p:cNvSpPr/>
          <p:nvPr/>
        </p:nvSpPr>
        <p:spPr>
          <a:xfrm>
            <a:off x="2977271" y="41175126"/>
            <a:ext cx="8786874" cy="1159008"/>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DZ" dirty="0" smtClean="0"/>
              <a:t>السنة </a:t>
            </a:r>
            <a:r>
              <a:rPr lang="ar-DZ" dirty="0" smtClean="0"/>
              <a:t>الجامعية:2015/2014 </a:t>
            </a:r>
            <a:endParaRPr lang="fr-FR"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306</TotalTime>
  <Words>512</Words>
  <Application>Microsoft Office PowerPoint</Application>
  <PresentationFormat>Personnalisé</PresentationFormat>
  <Paragraphs>38</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ILYAS</dc:creator>
  <cp:lastModifiedBy>gigasys</cp:lastModifiedBy>
  <cp:revision>37</cp:revision>
  <dcterms:created xsi:type="dcterms:W3CDTF">2015-02-26T10:42:17Z</dcterms:created>
  <dcterms:modified xsi:type="dcterms:W3CDTF">2015-03-04T11:43:47Z</dcterms:modified>
</cp:coreProperties>
</file>